
<file path=[Content_Types].xml><?xml version="1.0" encoding="utf-8"?>
<Types xmlns="http://schemas.openxmlformats.org/package/2006/content-types">
  <Default Extension="png" ContentType="image/png"/>
  <Default Extension="tmp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420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1800000"/>
            <a:ext cx="12192000" cy="50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411" y="2277398"/>
            <a:ext cx="11087439" cy="526298"/>
          </a:xfrm>
        </p:spPr>
        <p:txBody>
          <a:bodyPr>
            <a:noAutofit/>
          </a:bodyPr>
          <a:lstStyle>
            <a:lvl1pPr algn="l">
              <a:lnSpc>
                <a:spcPct val="90000"/>
              </a:lnSpc>
              <a:spcAft>
                <a:spcPts val="300"/>
              </a:spcAft>
              <a:defRPr sz="3800" b="1" cap="all" baseline="0">
                <a:solidFill>
                  <a:schemeClr val="bg1"/>
                </a:solidFill>
              </a:defRPr>
            </a:lvl1pPr>
          </a:lstStyle>
          <a:p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9750" y="2855595"/>
            <a:ext cx="9197975" cy="720197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subtitle</a:t>
            </a:r>
            <a:endParaRPr lang="nl-NL" dirty="0"/>
          </a:p>
        </p:txBody>
      </p:sp>
      <p:cxnSp>
        <p:nvCxnSpPr>
          <p:cNvPr id="13" name="Horizontal Line"/>
          <p:cNvCxnSpPr/>
          <p:nvPr userDrawn="1"/>
        </p:nvCxnSpPr>
        <p:spPr bwMode="white">
          <a:xfrm flipH="1">
            <a:off x="1" y="6015323"/>
            <a:ext cx="12192000" cy="0"/>
          </a:xfrm>
          <a:prstGeom prst="line">
            <a:avLst/>
          </a:prstGeom>
          <a:ln w="9525" cmpd="sng">
            <a:solidFill>
              <a:schemeClr val="bg2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9411" y="3759559"/>
            <a:ext cx="9198314" cy="276999"/>
          </a:xfrm>
        </p:spPr>
        <p:txBody>
          <a:bodyPr>
            <a:noAutofit/>
          </a:bodyPr>
          <a:lstStyle>
            <a:lvl1pPr algn="l">
              <a:defRPr sz="1600">
                <a:solidFill>
                  <a:schemeClr val="accent2"/>
                </a:solidFill>
              </a:defRPr>
            </a:lvl1pPr>
          </a:lstStyle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9749" y="6408001"/>
            <a:ext cx="7307263" cy="138499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8" name="Group 7"/>
          <p:cNvGrpSpPr/>
          <p:nvPr userDrawn="1"/>
        </p:nvGrpSpPr>
        <p:grpSpPr bwMode="white">
          <a:xfrm>
            <a:off x="8136000" y="2898000"/>
            <a:ext cx="4057270" cy="3959352"/>
            <a:chOff x="5095875" y="2898648"/>
            <a:chExt cx="4057270" cy="3959352"/>
          </a:xfrm>
        </p:grpSpPr>
        <p:cxnSp>
          <p:nvCxnSpPr>
            <p:cNvPr id="14" name="Diagonal Line 2"/>
            <p:cNvCxnSpPr/>
            <p:nvPr userDrawn="1"/>
          </p:nvCxnSpPr>
          <p:spPr bwMode="white">
            <a:xfrm flipH="1">
              <a:off x="5095875" y="2898648"/>
              <a:ext cx="4057270" cy="3959352"/>
            </a:xfrm>
            <a:prstGeom prst="line">
              <a:avLst/>
            </a:prstGeom>
            <a:ln w="9525" cmpd="sng">
              <a:solidFill>
                <a:schemeClr val="bg2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iagonal Line 1"/>
            <p:cNvCxnSpPr/>
            <p:nvPr userDrawn="1"/>
          </p:nvCxnSpPr>
          <p:spPr bwMode="white">
            <a:xfrm flipH="1">
              <a:off x="6794500" y="4445793"/>
              <a:ext cx="2349501" cy="2412207"/>
            </a:xfrm>
            <a:prstGeom prst="line">
              <a:avLst/>
            </a:prstGeom>
            <a:ln w="9525" cmpd="sng">
              <a:solidFill>
                <a:schemeClr val="bg2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Diagonal Line 2"/>
          <p:cNvCxnSpPr/>
          <p:nvPr userDrawn="1"/>
        </p:nvCxnSpPr>
        <p:spPr bwMode="white">
          <a:xfrm flipH="1">
            <a:off x="8134730" y="2898648"/>
            <a:ext cx="4057270" cy="3959352"/>
          </a:xfrm>
          <a:prstGeom prst="line">
            <a:avLst/>
          </a:prstGeom>
          <a:ln w="9525" cmpd="sng">
            <a:solidFill>
              <a:schemeClr val="bg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iagonal Line 1"/>
          <p:cNvCxnSpPr/>
          <p:nvPr userDrawn="1"/>
        </p:nvCxnSpPr>
        <p:spPr bwMode="white">
          <a:xfrm flipH="1">
            <a:off x="9842499" y="4445793"/>
            <a:ext cx="2349501" cy="2412207"/>
          </a:xfrm>
          <a:prstGeom prst="line">
            <a:avLst/>
          </a:prstGeom>
          <a:ln w="9525" cmpd="sng">
            <a:solidFill>
              <a:schemeClr val="bg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Horizontal Line"/>
          <p:cNvCxnSpPr/>
          <p:nvPr userDrawn="1"/>
        </p:nvCxnSpPr>
        <p:spPr bwMode="white">
          <a:xfrm flipH="1">
            <a:off x="0" y="6015600"/>
            <a:ext cx="12193200" cy="0"/>
          </a:xfrm>
          <a:prstGeom prst="line">
            <a:avLst/>
          </a:prstGeom>
          <a:ln w="9525" cmpd="sng">
            <a:solidFill>
              <a:schemeClr val="bg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sLogo">
            <a:extLst>
              <a:ext uri="{FF2B5EF4-FFF2-40B4-BE49-F238E27FC236}">
                <a16:creationId xmlns:a16="http://schemas.microsoft.com/office/drawing/2014/main" id="{05095E32-9AAB-4428-B623-BB38DFF7B7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396000"/>
            <a:ext cx="3420000" cy="36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29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401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Narrow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1067" y="1006476"/>
            <a:ext cx="3515782" cy="4511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 baseline="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39750" y="950208"/>
            <a:ext cx="7307261" cy="498598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539749" y="2358001"/>
            <a:ext cx="7307263" cy="3160149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1477756"/>
            <a:ext cx="7307263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5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245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39750" y="950208"/>
            <a:ext cx="7307261" cy="498598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539749" y="2358001"/>
            <a:ext cx="7307263" cy="3160150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grpSp>
        <p:nvGrpSpPr>
          <p:cNvPr id="2" name="Group 1"/>
          <p:cNvGrpSpPr/>
          <p:nvPr userDrawn="1"/>
        </p:nvGrpSpPr>
        <p:grpSpPr bwMode="ltGray">
          <a:xfrm>
            <a:off x="8111067" y="2102136"/>
            <a:ext cx="3515782" cy="360000"/>
            <a:chOff x="6083300" y="2351692"/>
            <a:chExt cx="2520000" cy="360000"/>
          </a:xfrm>
        </p:grpSpPr>
        <p:sp>
          <p:nvSpPr>
            <p:cNvPr id="11" name="Snip Single Corner Rectangle 10"/>
            <p:cNvSpPr/>
            <p:nvPr userDrawn="1"/>
          </p:nvSpPr>
          <p:spPr bwMode="ltGray">
            <a:xfrm flipH="1">
              <a:off x="6083300" y="2351692"/>
              <a:ext cx="2520000" cy="360000"/>
            </a:xfrm>
            <a:prstGeom prst="snip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2" name="Right Triangle 11"/>
            <p:cNvSpPr/>
            <p:nvPr userDrawn="1"/>
          </p:nvSpPr>
          <p:spPr bwMode="ltGray">
            <a:xfrm flipH="1">
              <a:off x="6083300" y="2351692"/>
              <a:ext cx="129018" cy="180000"/>
            </a:xfrm>
            <a:prstGeom prst="rt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800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 bwMode="ltGray">
          <a:xfrm>
            <a:off x="8111067" y="2360295"/>
            <a:ext cx="3515782" cy="716707"/>
          </a:xfrm>
          <a:solidFill>
            <a:schemeClr val="accent1"/>
          </a:solidFill>
        </p:spPr>
        <p:txBody>
          <a:bodyPr wrap="square" lIns="216000" rIns="216000" bIns="216000">
            <a:spAutoFit/>
          </a:bodyPr>
          <a:lstStyle>
            <a:lvl1pPr>
              <a:buNone/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edit Master text styles</a:t>
            </a:r>
            <a:endParaRPr lang="nl-NL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477756"/>
            <a:ext cx="7307262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6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9817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88" y="1006476"/>
            <a:ext cx="7307261" cy="4511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 baseline="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539751" y="950208"/>
            <a:ext cx="3527424" cy="997196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539750" y="2868998"/>
            <a:ext cx="3527425" cy="2649152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988296"/>
            <a:ext cx="3527425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5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3231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1" y="3142801"/>
            <a:ext cx="3527424" cy="23753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 baseline="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539751" y="2358000"/>
            <a:ext cx="11087098" cy="729430"/>
          </a:xfrm>
        </p:spPr>
        <p:txBody>
          <a:bodyPr>
            <a:noAutofit/>
          </a:bodyPr>
          <a:lstStyle>
            <a:lvl1pPr>
              <a:buNone/>
              <a:defRPr/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edit Master text styles</a:t>
            </a:r>
            <a:endParaRPr lang="nl-NL" dirty="0"/>
          </a:p>
        </p:txBody>
      </p:sp>
      <p:sp>
        <p:nvSpPr>
          <p:cNvPr id="11" name="Content Placeholder 2"/>
          <p:cNvSpPr>
            <a:spLocks noGrp="1"/>
          </p:cNvSpPr>
          <p:nvPr>
            <p:ph idx="15"/>
          </p:nvPr>
        </p:nvSpPr>
        <p:spPr>
          <a:xfrm>
            <a:off x="4319589" y="3142801"/>
            <a:ext cx="3527424" cy="23753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 baseline="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12" name="Content Placeholder 2"/>
          <p:cNvSpPr>
            <a:spLocks noGrp="1"/>
          </p:cNvSpPr>
          <p:nvPr>
            <p:ph idx="16"/>
          </p:nvPr>
        </p:nvSpPr>
        <p:spPr>
          <a:xfrm>
            <a:off x="8099425" y="3142801"/>
            <a:ext cx="3527424" cy="23753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 baseline="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477756"/>
            <a:ext cx="11087099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7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5266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dcTitle"/>
          <p:cNvSpPr>
            <a:spLocks noGrp="1"/>
          </p:cNvSpPr>
          <p:nvPr>
            <p:ph type="body" sz="quarter" idx="13" hasCustomPrompt="1"/>
          </p:nvPr>
        </p:nvSpPr>
        <p:spPr>
          <a:xfrm>
            <a:off x="1673225" y="1477756"/>
            <a:ext cx="9953625" cy="609398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 cap="all" baseline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%DT:TITLE%</a:t>
            </a:r>
            <a:endParaRPr lang="nl-NL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1673225" y="2358000"/>
            <a:ext cx="900000" cy="936000"/>
          </a:xfrm>
        </p:spPr>
        <p:txBody>
          <a:bodyPr anchor="ctr" anchorCtr="0"/>
          <a:lstStyle>
            <a:lvl1pPr algn="ctr">
              <a:buNone/>
              <a:defRPr sz="1000"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1673225" y="3670200"/>
            <a:ext cx="900000" cy="936000"/>
          </a:xfrm>
        </p:spPr>
        <p:txBody>
          <a:bodyPr anchor="ctr" anchorCtr="0">
            <a:normAutofit/>
          </a:bodyPr>
          <a:lstStyle>
            <a:lvl1pPr algn="ctr">
              <a:buNone/>
              <a:defRPr sz="1000"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1673225" y="4982400"/>
            <a:ext cx="900000" cy="936000"/>
          </a:xfrm>
        </p:spPr>
        <p:txBody>
          <a:bodyPr anchor="ctr" anchorCtr="0">
            <a:normAutofit/>
          </a:bodyPr>
          <a:lstStyle>
            <a:lvl1pPr algn="ctr">
              <a:buNone/>
              <a:defRPr sz="1000" baseline="0"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10" name="Text Placeholder 18"/>
          <p:cNvSpPr>
            <a:spLocks noGrp="1"/>
          </p:cNvSpPr>
          <p:nvPr>
            <p:ph type="body" sz="quarter" idx="20" hasCustomPrompt="1"/>
          </p:nvPr>
        </p:nvSpPr>
        <p:spPr>
          <a:xfrm>
            <a:off x="2771999" y="2358000"/>
            <a:ext cx="8854851" cy="166199"/>
          </a:xfrm>
        </p:spPr>
        <p:txBody>
          <a:bodyPr>
            <a:noAutofit/>
          </a:bodyPr>
          <a:lstStyle>
            <a:lvl1pPr>
              <a:buNone/>
              <a:defRPr sz="1200" b="1" i="0" cap="all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Firstname surname</a:t>
            </a:r>
            <a:endParaRPr lang="nl-NL" dirty="0"/>
          </a:p>
        </p:txBody>
      </p:sp>
      <p:sp>
        <p:nvSpPr>
          <p:cNvPr id="11" name="Text Placeholder 18"/>
          <p:cNvSpPr>
            <a:spLocks noGrp="1"/>
          </p:cNvSpPr>
          <p:nvPr>
            <p:ph type="body" sz="quarter" idx="21" hasCustomPrompt="1"/>
          </p:nvPr>
        </p:nvSpPr>
        <p:spPr>
          <a:xfrm>
            <a:off x="2772001" y="2559601"/>
            <a:ext cx="1295174" cy="73337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sz="10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Role</a:t>
            </a:r>
            <a:endParaRPr lang="nl-NL" dirty="0"/>
          </a:p>
        </p:txBody>
      </p:sp>
      <p:sp>
        <p:nvSpPr>
          <p:cNvPr id="14" name="dcContact1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88" y="2610000"/>
            <a:ext cx="3527425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%DT[5]:T%	+xx (0)xx xxxx xxxx</a:t>
            </a:r>
          </a:p>
          <a:p>
            <a:pPr lvl="0"/>
            <a:r>
              <a:rPr lang="nl-NL"/>
              <a:t>%DT[5]:M%	+xx (0)xx xxxx xxxx</a:t>
            </a:r>
          </a:p>
          <a:p>
            <a:pPr lvl="0"/>
            <a:r>
              <a:rPr lang="nl-NL"/>
              <a:t>%DT[5]:E%	firstname.lastname@arcadis.com</a:t>
            </a:r>
            <a:endParaRPr lang="nl-NL" dirty="0"/>
          </a:p>
        </p:txBody>
      </p:sp>
      <p:sp>
        <p:nvSpPr>
          <p:cNvPr id="15" name="dcLocation1"/>
          <p:cNvSpPr>
            <a:spLocks noGrp="1"/>
          </p:cNvSpPr>
          <p:nvPr>
            <p:ph type="body" sz="quarter" idx="23" hasCustomPrompt="1"/>
          </p:nvPr>
        </p:nvSpPr>
        <p:spPr>
          <a:xfrm>
            <a:off x="8099426" y="2610000"/>
            <a:ext cx="3513473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%DT[5]:Arcadis%</a:t>
            </a:r>
          </a:p>
          <a:p>
            <a:pPr lvl="0"/>
            <a:r>
              <a:rPr lang="nl-NL"/>
              <a:t>Address Line 1</a:t>
            </a:r>
          </a:p>
          <a:p>
            <a:pPr lvl="0"/>
            <a:r>
              <a:rPr lang="nl-NL"/>
              <a:t>Address Line 2</a:t>
            </a:r>
          </a:p>
          <a:p>
            <a:pPr lvl="0"/>
            <a:r>
              <a:rPr lang="nl-NL"/>
              <a:t>Address Line 3</a:t>
            </a:r>
            <a:endParaRPr lang="nl-NL" dirty="0"/>
          </a:p>
        </p:txBody>
      </p:sp>
      <p:sp>
        <p:nvSpPr>
          <p:cNvPr id="16" name="Text Placeholder 18"/>
          <p:cNvSpPr>
            <a:spLocks noGrp="1"/>
          </p:cNvSpPr>
          <p:nvPr>
            <p:ph type="body" sz="quarter" idx="24" hasCustomPrompt="1"/>
          </p:nvPr>
        </p:nvSpPr>
        <p:spPr>
          <a:xfrm>
            <a:off x="2771999" y="3650400"/>
            <a:ext cx="8854851" cy="166199"/>
          </a:xfrm>
        </p:spPr>
        <p:txBody>
          <a:bodyPr>
            <a:noAutofit/>
          </a:bodyPr>
          <a:lstStyle>
            <a:lvl1pPr>
              <a:buNone/>
              <a:defRPr sz="1200" b="1" i="0" cap="all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Firstname surname</a:t>
            </a:r>
            <a:endParaRPr lang="nl-NL" dirty="0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25" hasCustomPrompt="1"/>
          </p:nvPr>
        </p:nvSpPr>
        <p:spPr>
          <a:xfrm>
            <a:off x="2772001" y="3852001"/>
            <a:ext cx="1295174" cy="75225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sz="10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Role</a:t>
            </a:r>
            <a:endParaRPr lang="nl-NL" dirty="0"/>
          </a:p>
        </p:txBody>
      </p:sp>
      <p:sp>
        <p:nvSpPr>
          <p:cNvPr id="18" name="dcContact1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88" y="3919067"/>
            <a:ext cx="3527425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%DT[5]:T%	+xx (0)xx xxxx xxxx</a:t>
            </a:r>
          </a:p>
          <a:p>
            <a:pPr lvl="0"/>
            <a:r>
              <a:rPr lang="nl-NL"/>
              <a:t>%DT[5]:M%	+xx (0)xx xxxx xxxx</a:t>
            </a:r>
          </a:p>
          <a:p>
            <a:pPr lvl="0"/>
            <a:r>
              <a:rPr lang="nl-NL"/>
              <a:t>%DT[5]:E%	firstname.lastname@arcadis.com</a:t>
            </a:r>
            <a:endParaRPr lang="nl-NL" dirty="0"/>
          </a:p>
        </p:txBody>
      </p:sp>
      <p:sp>
        <p:nvSpPr>
          <p:cNvPr id="19" name="dcLocation1"/>
          <p:cNvSpPr>
            <a:spLocks noGrp="1"/>
          </p:cNvSpPr>
          <p:nvPr>
            <p:ph type="body" sz="quarter" idx="27" hasCustomPrompt="1"/>
          </p:nvPr>
        </p:nvSpPr>
        <p:spPr>
          <a:xfrm>
            <a:off x="8099426" y="3920400"/>
            <a:ext cx="3513473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%DT[5]:Arcadis%</a:t>
            </a:r>
          </a:p>
          <a:p>
            <a:pPr lvl="0"/>
            <a:r>
              <a:rPr lang="nl-NL"/>
              <a:t>Address Line 1</a:t>
            </a:r>
          </a:p>
          <a:p>
            <a:pPr lvl="0"/>
            <a:r>
              <a:rPr lang="nl-NL"/>
              <a:t>Address Line 2</a:t>
            </a:r>
          </a:p>
          <a:p>
            <a:pPr lvl="0"/>
            <a:r>
              <a:rPr lang="nl-NL"/>
              <a:t>Address Line 3</a:t>
            </a:r>
            <a:endParaRPr lang="nl-NL" dirty="0"/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28" hasCustomPrompt="1"/>
          </p:nvPr>
        </p:nvSpPr>
        <p:spPr>
          <a:xfrm>
            <a:off x="2771999" y="4964400"/>
            <a:ext cx="8854851" cy="166199"/>
          </a:xfrm>
        </p:spPr>
        <p:txBody>
          <a:bodyPr>
            <a:noAutofit/>
          </a:bodyPr>
          <a:lstStyle>
            <a:lvl1pPr>
              <a:buNone/>
              <a:defRPr sz="1200" b="1" i="0" cap="all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Firstname surname</a:t>
            </a:r>
            <a:endParaRPr lang="nl-NL" dirty="0"/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29" hasCustomPrompt="1"/>
          </p:nvPr>
        </p:nvSpPr>
        <p:spPr>
          <a:xfrm>
            <a:off x="2772001" y="5166001"/>
            <a:ext cx="1295174" cy="75111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sz="10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Role</a:t>
            </a:r>
            <a:endParaRPr lang="nl-NL" dirty="0"/>
          </a:p>
        </p:txBody>
      </p:sp>
      <p:sp>
        <p:nvSpPr>
          <p:cNvPr id="22" name="dcContact1"/>
          <p:cNvSpPr>
            <a:spLocks noGrp="1"/>
          </p:cNvSpPr>
          <p:nvPr>
            <p:ph type="body" sz="quarter" idx="30" hasCustomPrompt="1"/>
          </p:nvPr>
        </p:nvSpPr>
        <p:spPr>
          <a:xfrm>
            <a:off x="4319588" y="5230686"/>
            <a:ext cx="3527425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%DT[5]:T%	+xx (0)xx xxxx xxxx</a:t>
            </a:r>
          </a:p>
          <a:p>
            <a:pPr lvl="0"/>
            <a:r>
              <a:rPr lang="nl-NL"/>
              <a:t>%DT[5]:M%	+xx (0)xx xxxx xxxx</a:t>
            </a:r>
          </a:p>
          <a:p>
            <a:pPr lvl="0"/>
            <a:r>
              <a:rPr lang="nl-NL"/>
              <a:t>%DT[5]:E%	firstname.lastname@arcadis.com</a:t>
            </a:r>
            <a:endParaRPr lang="nl-NL" dirty="0"/>
          </a:p>
        </p:txBody>
      </p:sp>
      <p:sp>
        <p:nvSpPr>
          <p:cNvPr id="23" name="dcLocation1"/>
          <p:cNvSpPr>
            <a:spLocks noGrp="1"/>
          </p:cNvSpPr>
          <p:nvPr>
            <p:ph type="body" sz="quarter" idx="31" hasCustomPrompt="1"/>
          </p:nvPr>
        </p:nvSpPr>
        <p:spPr>
          <a:xfrm>
            <a:off x="8099426" y="5230800"/>
            <a:ext cx="3513473" cy="712800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80000" algn="l"/>
              </a:tabLst>
              <a:defRPr sz="900" b="0" i="0" cap="none" baseline="0"/>
            </a:lvl1pPr>
            <a:lvl2pPr marL="0" indent="0">
              <a:buNone/>
              <a:defRPr/>
            </a:lvl2pPr>
          </a:lstStyle>
          <a:p>
            <a:pPr lvl="0"/>
            <a:r>
              <a:rPr lang="nl-NL"/>
              <a:t>%DT[5]:Arcadis%</a:t>
            </a:r>
          </a:p>
          <a:p>
            <a:pPr lvl="0"/>
            <a:r>
              <a:rPr lang="nl-NL"/>
              <a:t>Address Line 1</a:t>
            </a:r>
          </a:p>
          <a:p>
            <a:pPr lvl="0"/>
            <a:r>
              <a:rPr lang="nl-NL"/>
              <a:t>Address Line 2</a:t>
            </a:r>
          </a:p>
          <a:p>
            <a:pPr lvl="0"/>
            <a:r>
              <a:rPr lang="nl-NL"/>
              <a:t>Address Line 3</a:t>
            </a:r>
            <a:endParaRPr lang="nl-NL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2" hasCustomPrompt="1"/>
          </p:nvPr>
        </p:nvSpPr>
        <p:spPr>
          <a:xfrm>
            <a:off x="1674000" y="3481200"/>
            <a:ext cx="9954000" cy="0"/>
          </a:xfrm>
          <a:ln w="12700">
            <a:solidFill>
              <a:schemeClr val="accent1"/>
            </a:solidFill>
          </a:ln>
        </p:spPr>
        <p:txBody>
          <a:bodyPr/>
          <a:lstStyle>
            <a:lvl1pPr>
              <a:buNone/>
              <a:defRPr/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25" name="Text Placeholder 23"/>
          <p:cNvSpPr>
            <a:spLocks noGrp="1"/>
          </p:cNvSpPr>
          <p:nvPr>
            <p:ph type="body" sz="quarter" idx="33" hasCustomPrompt="1"/>
          </p:nvPr>
        </p:nvSpPr>
        <p:spPr>
          <a:xfrm>
            <a:off x="1674000" y="4795200"/>
            <a:ext cx="9954000" cy="0"/>
          </a:xfrm>
          <a:ln w="12700">
            <a:solidFill>
              <a:schemeClr val="accent1"/>
            </a:solidFill>
          </a:ln>
        </p:spPr>
        <p:txBody>
          <a:bodyPr/>
          <a:lstStyle>
            <a:lvl1pPr>
              <a:buNone/>
              <a:defRPr/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7294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dcLeft"/>
          <p:cNvSpPr>
            <a:spLocks noGrp="1"/>
          </p:cNvSpPr>
          <p:nvPr>
            <p:ph type="body" sz="quarter" idx="25" hasCustomPrompt="1"/>
          </p:nvPr>
        </p:nvSpPr>
        <p:spPr>
          <a:xfrm>
            <a:off x="539751" y="2609851"/>
            <a:ext cx="1385888" cy="3307899"/>
          </a:xfrm>
        </p:spPr>
        <p:txBody>
          <a:bodyPr/>
          <a:lstStyle>
            <a:lvl1pPr>
              <a:spcBef>
                <a:spcPts val="200"/>
              </a:spcBef>
              <a:spcAft>
                <a:spcPts val="0"/>
              </a:spcAft>
              <a:defRPr sz="1000" cap="all" baseline="0"/>
            </a:lvl1pPr>
            <a:lvl2pPr marL="0" indent="0">
              <a:spcBef>
                <a:spcPts val="200"/>
              </a:spcBef>
              <a:buNone/>
              <a:defRPr sz="900">
                <a:solidFill>
                  <a:schemeClr val="accent1"/>
                </a:solidFill>
              </a:defRPr>
            </a:lvl2pPr>
            <a:lvl3pPr marL="0" marR="0" indent="-14400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sz="900">
                <a:solidFill>
                  <a:schemeClr val="accent1"/>
                </a:solidFill>
              </a:defRPr>
            </a:lvl3pPr>
            <a:lvl4pPr marL="810000" indent="-270000">
              <a:buFont typeface="Arial" panose="020B0604020202020204" pitchFamily="34" charset="0"/>
              <a:buChar char="-"/>
              <a:defRPr sz="900"/>
            </a:lvl4pPr>
            <a:lvl5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/>
            </a:lvl5pPr>
            <a:lvl6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/>
            </a:lvl6pPr>
            <a:lvl7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7pPr>
            <a:lvl8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8pPr>
            <a:lvl9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9pPr>
          </a:lstStyle>
          <a:p>
            <a:pPr lvl="0"/>
            <a:r>
              <a:rPr lang="nl-NL"/>
              <a:t>%DT:client%</a:t>
            </a:r>
          </a:p>
          <a:p>
            <a:pPr lvl="1"/>
            <a:r>
              <a:rPr lang="nl-NL"/>
              <a:t>%DT:ClientName%</a:t>
            </a:r>
          </a:p>
          <a:p>
            <a:pPr lvl="0"/>
            <a:r>
              <a:rPr lang="nl-NL"/>
              <a:t>%DT:Overallvalue%</a:t>
            </a:r>
          </a:p>
          <a:p>
            <a:pPr lvl="1"/>
            <a:r>
              <a:rPr lang="nl-NL"/>
              <a:t>%DT:Amount%</a:t>
            </a:r>
          </a:p>
          <a:p>
            <a:pPr lvl="0"/>
            <a:r>
              <a:rPr lang="nl-NL"/>
              <a:t>%DT:Productsservices%</a:t>
            </a:r>
          </a:p>
          <a:p>
            <a:pPr lvl="2"/>
            <a:r>
              <a:rPr lang="nl-NL"/>
              <a:t>%DT:ProductService1%</a:t>
            </a:r>
          </a:p>
          <a:p>
            <a:pPr marL="0" marR="0" lvl="2" indent="-14400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/>
              <a:t>%DT:ProductService2%</a:t>
            </a:r>
          </a:p>
          <a:p>
            <a:pPr marL="0" marR="0" lvl="2" indent="-14400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/>
              <a:t>%DT:ProductService3%</a:t>
            </a:r>
          </a:p>
          <a:p>
            <a:pPr marL="0" marR="0" lvl="2" indent="-14400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/>
              <a:t>%DT:ProductService4%</a:t>
            </a:r>
          </a:p>
          <a:p>
            <a:pPr lvl="0"/>
            <a:r>
              <a:rPr lang="nl-NL"/>
              <a:t>%DT:ProjectDates%</a:t>
            </a:r>
          </a:p>
          <a:p>
            <a:pPr lvl="1"/>
            <a:r>
              <a:rPr lang="nl-NL"/>
              <a:t>%DT:StartEndDates%</a:t>
            </a:r>
            <a:endParaRPr lang="nl-NL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2" hasCustomPrompt="1"/>
          </p:nvPr>
        </p:nvSpPr>
        <p:spPr bwMode="ltGray">
          <a:xfrm flipH="1">
            <a:off x="538661" y="1006475"/>
            <a:ext cx="8316413" cy="1332000"/>
          </a:xfrm>
          <a:prstGeom prst="snip1Rect">
            <a:avLst>
              <a:gd name="adj" fmla="val 21836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33"/>
          </p:nvPr>
        </p:nvSpPr>
        <p:spPr>
          <a:xfrm>
            <a:off x="8855075" y="1006475"/>
            <a:ext cx="2771775" cy="133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nl-NL"/>
              <a:t>Click icon to add picture</a:t>
            </a:r>
            <a:endParaRPr lang="nl-NL" dirty="0"/>
          </a:p>
        </p:txBody>
      </p:sp>
      <p:sp>
        <p:nvSpPr>
          <p:cNvPr id="18" name="dcBody"/>
          <p:cNvSpPr>
            <a:spLocks noGrp="1"/>
          </p:cNvSpPr>
          <p:nvPr>
            <p:ph type="body" sz="half" idx="2" hasCustomPrompt="1"/>
          </p:nvPr>
        </p:nvSpPr>
        <p:spPr>
          <a:xfrm>
            <a:off x="2176463" y="3103781"/>
            <a:ext cx="9450386" cy="2813969"/>
          </a:xfrm>
        </p:spPr>
        <p:txBody>
          <a:bodyPr numCol="2" spcCol="252000">
            <a:normAutofit/>
          </a:bodyPr>
          <a:lstStyle>
            <a:lvl1pPr>
              <a:spcBef>
                <a:spcPts val="200"/>
              </a:spcBef>
              <a:spcAft>
                <a:spcPts val="400"/>
              </a:spcAft>
              <a:defRPr sz="1200" b="1">
                <a:solidFill>
                  <a:schemeClr val="accent1"/>
                </a:solidFill>
              </a:defRPr>
            </a:lvl1pPr>
            <a:lvl2pPr marL="0" indent="0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​"/>
              <a:defRPr sz="1000"/>
            </a:lvl2pPr>
            <a:lvl3pPr marL="27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/>
            </a:lvl3pPr>
            <a:lvl4pPr marL="54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defRPr sz="1000"/>
            </a:lvl4pPr>
            <a:lvl5pPr marL="81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/>
            </a:lvl5pPr>
            <a:lvl6pPr marL="108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defRPr sz="1000"/>
            </a:lvl6pPr>
            <a:lvl7pPr marL="135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/>
            </a:lvl7pPr>
            <a:lvl8pPr marL="162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defRPr sz="1000"/>
            </a:lvl8pPr>
            <a:lvl9pPr marL="189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 baseline="0"/>
            </a:lvl9pPr>
          </a:lstStyle>
          <a:p>
            <a:pPr lvl="0"/>
            <a:r>
              <a:rPr lang="nl-NL"/>
              <a:t>%DT:OurRole%</a:t>
            </a:r>
          </a:p>
          <a:p>
            <a:pPr lvl="1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lvl="1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urna.Third level</a:t>
            </a:r>
          </a:p>
          <a:p>
            <a:pPr lvl="0"/>
            <a:r>
              <a:rPr lang="nl-NL"/>
              <a:t>%DT:KeyChallenges%</a:t>
            </a:r>
          </a:p>
          <a:p>
            <a:pPr lvl="1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lvl="1"/>
            <a:r>
              <a:rPr lang="nl-NL"/>
              <a:t>Lorem ipsum dolor sit amet, consectetuer adipiscing elit. Maecenas porttitor congue massa. </a:t>
            </a:r>
          </a:p>
          <a:p>
            <a:pPr lvl="0"/>
            <a:endParaRPr lang="nl-NL"/>
          </a:p>
          <a:p>
            <a:pPr lvl="0"/>
            <a:endParaRPr lang="nl-NL"/>
          </a:p>
          <a:p>
            <a:pPr lvl="0"/>
            <a:r>
              <a:rPr lang="nl-NL"/>
              <a:t>%DT:InnovationBestPractice%</a:t>
            </a:r>
          </a:p>
          <a:p>
            <a:pPr lvl="1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</a:t>
            </a:r>
          </a:p>
          <a:p>
            <a:pPr lvl="0"/>
            <a:r>
              <a:rPr lang="nl-NL"/>
              <a:t>%DT:WhatWeAreProudOf%</a:t>
            </a:r>
          </a:p>
          <a:p>
            <a:pPr lvl="1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</a:t>
            </a:r>
            <a:endParaRPr lang="nl-NL" dirty="0"/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4" hasCustomPrompt="1"/>
          </p:nvPr>
        </p:nvSpPr>
        <p:spPr>
          <a:xfrm flipH="1">
            <a:off x="539750" y="1006475"/>
            <a:ext cx="288000" cy="288000"/>
          </a:xfrm>
          <a:prstGeom prst="rtTriangle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20" name="Title 11"/>
          <p:cNvSpPr>
            <a:spLocks noGrp="1"/>
          </p:cNvSpPr>
          <p:nvPr>
            <p:ph type="title" hasCustomPrompt="1"/>
          </p:nvPr>
        </p:nvSpPr>
        <p:spPr>
          <a:xfrm>
            <a:off x="864000" y="1294475"/>
            <a:ext cx="7738662" cy="498598"/>
          </a:xfrm>
        </p:spPr>
        <p:txBody>
          <a:bodyPr/>
          <a:lstStyle>
            <a:lvl1pPr>
              <a:defRPr sz="1800" b="0" cap="all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63999" y="1894319"/>
            <a:ext cx="7738664" cy="22159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26" name="dcProductDescription"/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2177226" y="2610000"/>
            <a:ext cx="9451232" cy="388800"/>
          </a:xfrm>
        </p:spPr>
        <p:txBody>
          <a:bodyPr/>
          <a:lstStyle>
            <a:lvl1pPr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/>
              <a:t>%DT:Introduction%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030800" y="5162400"/>
            <a:ext cx="4597200" cy="3600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buNone/>
              <a:defRPr>
                <a:solidFill>
                  <a:schemeClr val="accent3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 dirty="0"/>
              <a:t> </a:t>
            </a:r>
          </a:p>
        </p:txBody>
      </p:sp>
      <p:sp>
        <p:nvSpPr>
          <p:cNvPr id="25" name="dcRelevance"/>
          <p:cNvSpPr>
            <a:spLocks noGrp="1"/>
          </p:cNvSpPr>
          <p:nvPr userDrawn="1">
            <p:ph type="body" sz="quarter" idx="15" hasCustomPrompt="1"/>
          </p:nvPr>
        </p:nvSpPr>
        <p:spPr bwMode="ltGray">
          <a:xfrm>
            <a:off x="7028954" y="5419331"/>
            <a:ext cx="4597896" cy="522808"/>
          </a:xfrm>
          <a:solidFill>
            <a:schemeClr val="accent3"/>
          </a:solidFill>
        </p:spPr>
        <p:txBody>
          <a:bodyPr wrap="square" lIns="216000" rIns="216000" bIns="21600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buNone/>
              <a:defRPr sz="1200" b="1" cap="all" baseline="0">
                <a:solidFill>
                  <a:schemeClr val="accent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1000"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%DT: RelevanceToThisOpportunity%</a:t>
            </a:r>
          </a:p>
          <a:p>
            <a:pPr lvl="1"/>
            <a:r>
              <a:rPr lang="nl-NL"/>
              <a:t>%DT:RelevanceToThisOpportunityContent%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78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dcLeft"/>
          <p:cNvSpPr>
            <a:spLocks noGrp="1"/>
          </p:cNvSpPr>
          <p:nvPr>
            <p:ph type="body" sz="quarter" idx="25" hasCustomPrompt="1"/>
          </p:nvPr>
        </p:nvSpPr>
        <p:spPr>
          <a:xfrm>
            <a:off x="539751" y="2302475"/>
            <a:ext cx="1385888" cy="3615275"/>
          </a:xfrm>
        </p:spPr>
        <p:txBody>
          <a:bodyPr/>
          <a:lstStyle>
            <a:lvl1pPr>
              <a:spcBef>
                <a:spcPts val="200"/>
              </a:spcBef>
              <a:spcAft>
                <a:spcPts val="0"/>
              </a:spcAft>
              <a:defRPr sz="1000" cap="all" baseline="0"/>
            </a:lvl1pPr>
            <a:lvl2pPr marL="0" indent="0">
              <a:spcBef>
                <a:spcPts val="200"/>
              </a:spcBef>
              <a:buNone/>
              <a:defRPr sz="900">
                <a:solidFill>
                  <a:schemeClr val="accent1"/>
                </a:solidFill>
              </a:defRPr>
            </a:lvl2pPr>
            <a:lvl3pPr marL="0" marR="0" indent="-14400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Char char="•"/>
              <a:tabLst/>
              <a:defRPr sz="900">
                <a:solidFill>
                  <a:schemeClr val="accent1"/>
                </a:solidFill>
              </a:defRPr>
            </a:lvl3pPr>
            <a:lvl4pPr marL="810000" indent="-270000">
              <a:buFont typeface="Arial" panose="020B0604020202020204" pitchFamily="34" charset="0"/>
              <a:buChar char="-"/>
              <a:defRPr sz="900"/>
            </a:lvl4pPr>
            <a:lvl5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/>
            </a:lvl5pPr>
            <a:lvl6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/>
            </a:lvl6pPr>
            <a:lvl7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7pPr>
            <a:lvl8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8pPr>
            <a:lvl9pPr marL="144000" indent="-144000">
              <a:spcBef>
                <a:spcPts val="200"/>
              </a:spcBef>
              <a:buFont typeface="Arial" panose="020B0604020202020204" pitchFamily="34" charset="0"/>
              <a:buChar char="•"/>
              <a:defRPr sz="900" baseline="0"/>
            </a:lvl9pPr>
          </a:lstStyle>
          <a:p>
            <a:pPr lvl="0"/>
            <a:r>
              <a:rPr lang="nl-NL"/>
              <a:t>%DT:AreasOfExpertise%</a:t>
            </a:r>
          </a:p>
          <a:p>
            <a:pPr lvl="1"/>
            <a:r>
              <a:rPr lang="nl-NL"/>
              <a:t>%DT:Skill1%</a:t>
            </a:r>
          </a:p>
          <a:p>
            <a:pPr lvl="1"/>
            <a:r>
              <a:rPr lang="nl-NL"/>
              <a:t>%DT:Skill2%</a:t>
            </a:r>
          </a:p>
          <a:p>
            <a:pPr lvl="1"/>
            <a:r>
              <a:rPr lang="nl-NL"/>
              <a:t>%DT:Skill3%</a:t>
            </a:r>
          </a:p>
          <a:p>
            <a:pPr lvl="1"/>
            <a:r>
              <a:rPr lang="nl-NL"/>
              <a:t>%DT:Skill4%</a:t>
            </a:r>
          </a:p>
          <a:p>
            <a:pPr lvl="0"/>
            <a:r>
              <a:rPr lang="nl-NL"/>
              <a:t>%DT: Qualifications%</a:t>
            </a:r>
          </a:p>
          <a:p>
            <a:pPr lvl="1"/>
            <a:r>
              <a:rPr lang="nl-NL"/>
              <a:t>%DT:Qualification1%</a:t>
            </a:r>
          </a:p>
          <a:p>
            <a:pPr lvl="1"/>
            <a:r>
              <a:rPr lang="nl-NL"/>
              <a:t>%DT:Qualification2%</a:t>
            </a:r>
          </a:p>
          <a:p>
            <a:pPr lvl="1"/>
            <a:r>
              <a:rPr lang="nl-NL"/>
              <a:t>%DT:Qualification3%</a:t>
            </a:r>
          </a:p>
          <a:p>
            <a:pPr lvl="0"/>
            <a:r>
              <a:rPr lang="nl-NL"/>
              <a:t>%DT:Position%</a:t>
            </a:r>
          </a:p>
          <a:p>
            <a:pPr lvl="2"/>
            <a:r>
              <a:rPr lang="nl-NL"/>
              <a:t>%DT:PositionHere%</a:t>
            </a:r>
            <a:endParaRPr lang="nl-NL" dirty="0"/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32" hasCustomPrompt="1"/>
          </p:nvPr>
        </p:nvSpPr>
        <p:spPr bwMode="ltGray">
          <a:xfrm flipH="1">
            <a:off x="538661" y="1006475"/>
            <a:ext cx="9199064" cy="1008000"/>
          </a:xfrm>
          <a:prstGeom prst="snip1Rect">
            <a:avLst>
              <a:gd name="adj" fmla="val 29152"/>
            </a:avLst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33"/>
          </p:nvPr>
        </p:nvSpPr>
        <p:spPr>
          <a:xfrm>
            <a:off x="9988549" y="1006475"/>
            <a:ext cx="1638299" cy="1008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nl-NL"/>
              <a:t>Click icon to add picture</a:t>
            </a:r>
            <a:endParaRPr lang="nl-NL" dirty="0"/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4" hasCustomPrompt="1"/>
          </p:nvPr>
        </p:nvSpPr>
        <p:spPr>
          <a:xfrm flipH="1">
            <a:off x="534985" y="1006475"/>
            <a:ext cx="288000" cy="288000"/>
          </a:xfrm>
          <a:prstGeom prst="rtTriangle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10" name="Title 11"/>
          <p:cNvSpPr>
            <a:spLocks noGrp="1"/>
          </p:cNvSpPr>
          <p:nvPr>
            <p:ph type="title" hasCustomPrompt="1"/>
          </p:nvPr>
        </p:nvSpPr>
        <p:spPr>
          <a:xfrm>
            <a:off x="863999" y="1294475"/>
            <a:ext cx="8661663" cy="249299"/>
          </a:xfrm>
        </p:spPr>
        <p:txBody>
          <a:bodyPr>
            <a:noAutofit/>
          </a:bodyPr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Firstname Surname</a:t>
            </a:r>
            <a:endParaRPr lang="nl-NL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63999" y="1641600"/>
            <a:ext cx="8661665" cy="221599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Description or Subtitle</a:t>
            </a:r>
            <a:endParaRPr lang="nl-NL" dirty="0"/>
          </a:p>
        </p:txBody>
      </p:sp>
      <p:sp>
        <p:nvSpPr>
          <p:cNvPr id="12" name="dcProductDescription"/>
          <p:cNvSpPr>
            <a:spLocks noGrp="1"/>
          </p:cNvSpPr>
          <p:nvPr>
            <p:ph type="body" sz="quarter" idx="35" hasCustomPrompt="1"/>
          </p:nvPr>
        </p:nvSpPr>
        <p:spPr>
          <a:xfrm>
            <a:off x="2176463" y="2304000"/>
            <a:ext cx="9450386" cy="388800"/>
          </a:xfrm>
        </p:spPr>
        <p:txBody>
          <a:bodyPr/>
          <a:lstStyle>
            <a:lvl1pPr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l-NL"/>
              <a:t>%DT:Introduction%</a:t>
            </a:r>
            <a:endParaRPr lang="nl-NL" dirty="0"/>
          </a:p>
        </p:txBody>
      </p:sp>
      <p:sp>
        <p:nvSpPr>
          <p:cNvPr id="13" name="dcBody"/>
          <p:cNvSpPr>
            <a:spLocks noGrp="1"/>
          </p:cNvSpPr>
          <p:nvPr>
            <p:ph type="body" sz="half" idx="2" hasCustomPrompt="1"/>
          </p:nvPr>
        </p:nvSpPr>
        <p:spPr>
          <a:xfrm>
            <a:off x="2176463" y="2811601"/>
            <a:ext cx="9450386" cy="3106150"/>
          </a:xfrm>
        </p:spPr>
        <p:txBody>
          <a:bodyPr numCol="2" spcCol="252000">
            <a:normAutofit/>
          </a:bodyPr>
          <a:lstStyle>
            <a:lvl1pPr>
              <a:spcBef>
                <a:spcPts val="200"/>
              </a:spcBef>
              <a:spcAft>
                <a:spcPts val="400"/>
              </a:spcAft>
              <a:buNone/>
              <a:defRPr sz="1000" b="1">
                <a:solidFill>
                  <a:schemeClr val="tx1"/>
                </a:solidFill>
              </a:defRPr>
            </a:lvl1pPr>
            <a:lvl2pPr marL="0" indent="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​"/>
              <a:defRPr sz="1400" b="0">
                <a:solidFill>
                  <a:schemeClr val="tx1"/>
                </a:solidFill>
              </a:defRPr>
            </a:lvl2pPr>
            <a:lvl3pPr marL="0" indent="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​"/>
              <a:defRPr sz="1200" b="1">
                <a:solidFill>
                  <a:schemeClr val="accent1"/>
                </a:solidFill>
              </a:defRPr>
            </a:lvl3pPr>
            <a:lvl4pPr marL="0" indent="0"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​"/>
              <a:defRPr sz="1050"/>
            </a:lvl4pPr>
            <a:lvl5pPr marL="0" indent="0"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​"/>
              <a:defRPr sz="1000"/>
            </a:lvl5pPr>
            <a:lvl6pPr marL="27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/>
            </a:lvl6pPr>
            <a:lvl7pPr marL="54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defRPr sz="1000"/>
            </a:lvl7pPr>
            <a:lvl8pPr marL="81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/>
            </a:lvl8pPr>
            <a:lvl9pPr marL="1080000" indent="-2700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-"/>
              <a:defRPr sz="1000" baseline="0"/>
            </a:lvl9pPr>
          </a:lstStyle>
          <a:p>
            <a:pPr lvl="0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lvl="2"/>
            <a:r>
              <a:rPr lang="nl-NL"/>
              <a:t>%DT: SuitabilityToTheRole%</a:t>
            </a:r>
          </a:p>
          <a:p>
            <a:pPr lvl="4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urna.Third level</a:t>
            </a:r>
          </a:p>
          <a:p>
            <a:pPr lvl="2"/>
            <a:r>
              <a:rPr lang="nl-NL"/>
              <a:t>%DT: RelevanceOfExperience%</a:t>
            </a:r>
          </a:p>
          <a:p>
            <a:pPr lvl="4"/>
            <a:r>
              <a:rPr lang="nl-NL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lvl="1"/>
            <a:endParaRPr lang="nl-NL"/>
          </a:p>
          <a:p>
            <a:pPr lvl="1"/>
            <a:endParaRPr lang="nl-NL"/>
          </a:p>
          <a:p>
            <a:pPr lvl="1"/>
            <a:r>
              <a:rPr lang="nl-NL"/>
              <a:t>%DT:ProjectExperience%</a:t>
            </a:r>
          </a:p>
          <a:p>
            <a:pPr lvl="2"/>
            <a:r>
              <a:rPr lang="nl-NL"/>
              <a:t>%DT:ProjectTitle%</a:t>
            </a:r>
          </a:p>
          <a:p>
            <a:pPr lvl="3"/>
            <a:r>
              <a:rPr lang="nl-NL"/>
              <a:t>%DT:ClientNameDateFee%</a:t>
            </a:r>
          </a:p>
          <a:p>
            <a:pPr lvl="4"/>
            <a:r>
              <a:rPr lang="nl-NL"/>
              <a:t>Lorem ipsum dolor sit amet, consectetuer adipiscing elit. Maecenas porttitor congue massa.</a:t>
            </a:r>
          </a:p>
          <a:p>
            <a:pPr lvl="2"/>
            <a:r>
              <a:rPr lang="nl-NL"/>
              <a:t>%DT:ProjectTitle%</a:t>
            </a:r>
          </a:p>
          <a:p>
            <a:pPr lvl="3"/>
            <a:r>
              <a:rPr lang="nl-NL"/>
              <a:t>%DT:ClientNameDateFee%</a:t>
            </a:r>
          </a:p>
          <a:p>
            <a:pPr lvl="4"/>
            <a:r>
              <a:rPr lang="nl-NL"/>
              <a:t>Lorem ipsum dolor sit amet, consectetuer adipiscing elit. Maecenas porttitor congue massa.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2380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 userDrawn="1"/>
        </p:nvSpPr>
        <p:spPr bwMode="ltGray">
          <a:xfrm flipH="1">
            <a:off x="539750" y="1620000"/>
            <a:ext cx="11087100" cy="4696663"/>
          </a:xfrm>
          <a:prstGeom prst="snip1Rect">
            <a:avLst>
              <a:gd name="adj" fmla="val 618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539750" y="1620000"/>
            <a:ext cx="288000" cy="2880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1200000" y="1928372"/>
            <a:ext cx="8758917" cy="4985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Add section title</a:t>
            </a:r>
            <a:endParaRPr lang="nl-NL" dirty="0"/>
          </a:p>
        </p:txBody>
      </p:sp>
      <p:pic>
        <p:nvPicPr>
          <p:cNvPr id="3" name="sLogo">
            <a:extLst>
              <a:ext uri="{FF2B5EF4-FFF2-40B4-BE49-F238E27FC236}">
                <a16:creationId xmlns:a16="http://schemas.microsoft.com/office/drawing/2014/main" id="{485718CB-4ACD-44B8-8D5D-EB4DD33C54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000" y="396001"/>
            <a:ext cx="2826000" cy="30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8419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 userDrawn="1"/>
        </p:nvSpPr>
        <p:spPr bwMode="ltGray">
          <a:xfrm flipH="1">
            <a:off x="539750" y="1620000"/>
            <a:ext cx="11087100" cy="4696663"/>
          </a:xfrm>
          <a:prstGeom prst="snip1Rect">
            <a:avLst>
              <a:gd name="adj" fmla="val 618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539750" y="1620000"/>
            <a:ext cx="288000" cy="2880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1200000" y="1928372"/>
            <a:ext cx="8758917" cy="4985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Add section title</a:t>
            </a:r>
            <a:endParaRPr lang="nl-NL" dirty="0"/>
          </a:p>
        </p:txBody>
      </p:sp>
      <p:pic>
        <p:nvPicPr>
          <p:cNvPr id="3" name="sLogo">
            <a:extLst>
              <a:ext uri="{FF2B5EF4-FFF2-40B4-BE49-F238E27FC236}">
                <a16:creationId xmlns:a16="http://schemas.microsoft.com/office/drawing/2014/main" id="{3EA1C10E-7FD7-4ED0-8329-5BEF330003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000" y="396001"/>
            <a:ext cx="2826000" cy="30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82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8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1800000"/>
            <a:ext cx="12192000" cy="50580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nl-NL"/>
              <a:t> </a:t>
            </a:r>
          </a:p>
          <a:p>
            <a:r>
              <a:rPr lang="nl-NL"/>
              <a:t> </a:t>
            </a:r>
          </a:p>
          <a:p>
            <a:endParaRPr lang="nl-NL"/>
          </a:p>
          <a:p>
            <a:r>
              <a:rPr lang="nl-NL"/>
              <a:t>Click icon to add picture</a:t>
            </a:r>
          </a:p>
          <a:p>
            <a:endParaRPr lang="nl-NL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3" hasCustomPrompt="1"/>
          </p:nvPr>
        </p:nvSpPr>
        <p:spPr bwMode="ltGray">
          <a:xfrm flipH="1">
            <a:off x="540000" y="2070000"/>
            <a:ext cx="11086850" cy="1620000"/>
          </a:xfrm>
          <a:prstGeom prst="snip1Rect">
            <a:avLst>
              <a:gd name="adj" fmla="val 17843"/>
            </a:avLst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 flipH="1">
            <a:off x="540000" y="2070000"/>
            <a:ext cx="288000" cy="288000"/>
          </a:xfrm>
          <a:prstGeom prst="rtTriangle">
            <a:avLst/>
          </a:prstGeom>
          <a:solidFill>
            <a:schemeClr val="tx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/>
              <a:t> 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63998" y="2330912"/>
            <a:ext cx="9946800" cy="498598"/>
          </a:xfrm>
        </p:spPr>
        <p:txBody>
          <a:bodyPr>
            <a:noAutofit/>
          </a:bodyPr>
          <a:lstStyle>
            <a:lvl1pPr algn="l">
              <a:lnSpc>
                <a:spcPct val="90000"/>
              </a:lnSpc>
              <a:spcAft>
                <a:spcPts val="0"/>
              </a:spcAft>
              <a:defRPr sz="3600" b="1" cap="all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3998" y="2825008"/>
            <a:ext cx="9946800" cy="664797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Add subtitle</a:t>
            </a:r>
            <a:endParaRPr lang="nl-NL" dirty="0"/>
          </a:p>
        </p:txBody>
      </p:sp>
      <p:pic>
        <p:nvPicPr>
          <p:cNvPr id="5" name="sLogo">
            <a:extLst>
              <a:ext uri="{FF2B5EF4-FFF2-40B4-BE49-F238E27FC236}">
                <a16:creationId xmlns:a16="http://schemas.microsoft.com/office/drawing/2014/main" id="{8F1FEC9E-0F26-4296-ADED-3A55BB91F3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396000"/>
            <a:ext cx="3420000" cy="36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80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&amp;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grpSp>
        <p:nvGrpSpPr>
          <p:cNvPr id="8" name="Group 7"/>
          <p:cNvGrpSpPr>
            <a:grpSpLocks/>
          </p:cNvGrpSpPr>
          <p:nvPr userDrawn="1"/>
        </p:nvGrpSpPr>
        <p:grpSpPr bwMode="auto">
          <a:xfrm>
            <a:off x="6334850" y="2029750"/>
            <a:ext cx="5292000" cy="3488400"/>
            <a:chOff x="2337" y="1166"/>
            <a:chExt cx="3011" cy="1984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337" y="1166"/>
              <a:ext cx="1621" cy="1557"/>
            </a:xfrm>
            <a:custGeom>
              <a:avLst/>
              <a:gdLst>
                <a:gd name="T0" fmla="*/ 415 w 685"/>
                <a:gd name="T1" fmla="*/ 240 h 657"/>
                <a:gd name="T2" fmla="*/ 376 w 685"/>
                <a:gd name="T3" fmla="*/ 280 h 657"/>
                <a:gd name="T4" fmla="*/ 356 w 685"/>
                <a:gd name="T5" fmla="*/ 300 h 657"/>
                <a:gd name="T6" fmla="*/ 353 w 685"/>
                <a:gd name="T7" fmla="*/ 328 h 657"/>
                <a:gd name="T8" fmla="*/ 309 w 685"/>
                <a:gd name="T9" fmla="*/ 328 h 657"/>
                <a:gd name="T10" fmla="*/ 309 w 685"/>
                <a:gd name="T11" fmla="*/ 317 h 657"/>
                <a:gd name="T12" fmla="*/ 316 w 685"/>
                <a:gd name="T13" fmla="*/ 281 h 657"/>
                <a:gd name="T14" fmla="*/ 344 w 685"/>
                <a:gd name="T15" fmla="*/ 250 h 657"/>
                <a:gd name="T16" fmla="*/ 370 w 685"/>
                <a:gd name="T17" fmla="*/ 227 h 657"/>
                <a:gd name="T18" fmla="*/ 376 w 685"/>
                <a:gd name="T19" fmla="*/ 208 h 657"/>
                <a:gd name="T20" fmla="*/ 365 w 685"/>
                <a:gd name="T21" fmla="*/ 184 h 657"/>
                <a:gd name="T22" fmla="*/ 334 w 685"/>
                <a:gd name="T23" fmla="*/ 174 h 657"/>
                <a:gd name="T24" fmla="*/ 303 w 685"/>
                <a:gd name="T25" fmla="*/ 184 h 657"/>
                <a:gd name="T26" fmla="*/ 286 w 685"/>
                <a:gd name="T27" fmla="*/ 217 h 657"/>
                <a:gd name="T28" fmla="*/ 241 w 685"/>
                <a:gd name="T29" fmla="*/ 211 h 657"/>
                <a:gd name="T30" fmla="*/ 267 w 685"/>
                <a:gd name="T31" fmla="*/ 158 h 657"/>
                <a:gd name="T32" fmla="*/ 332 w 685"/>
                <a:gd name="T33" fmla="*/ 137 h 657"/>
                <a:gd name="T34" fmla="*/ 399 w 685"/>
                <a:gd name="T35" fmla="*/ 159 h 657"/>
                <a:gd name="T36" fmla="*/ 424 w 685"/>
                <a:gd name="T37" fmla="*/ 210 h 657"/>
                <a:gd name="T38" fmla="*/ 415 w 685"/>
                <a:gd name="T39" fmla="*/ 240 h 657"/>
                <a:gd name="T40" fmla="*/ 358 w 685"/>
                <a:gd name="T41" fmla="*/ 394 h 657"/>
                <a:gd name="T42" fmla="*/ 309 w 685"/>
                <a:gd name="T43" fmla="*/ 394 h 657"/>
                <a:gd name="T44" fmla="*/ 309 w 685"/>
                <a:gd name="T45" fmla="*/ 345 h 657"/>
                <a:gd name="T46" fmla="*/ 358 w 685"/>
                <a:gd name="T47" fmla="*/ 345 h 657"/>
                <a:gd name="T48" fmla="*/ 358 w 685"/>
                <a:gd name="T49" fmla="*/ 394 h 657"/>
                <a:gd name="T50" fmla="*/ 584 w 685"/>
                <a:gd name="T51" fmla="*/ 82 h 657"/>
                <a:gd name="T52" fmla="*/ 343 w 685"/>
                <a:gd name="T53" fmla="*/ 0 h 657"/>
                <a:gd name="T54" fmla="*/ 101 w 685"/>
                <a:gd name="T55" fmla="*/ 82 h 657"/>
                <a:gd name="T56" fmla="*/ 0 w 685"/>
                <a:gd name="T57" fmla="*/ 283 h 657"/>
                <a:gd name="T58" fmla="*/ 101 w 685"/>
                <a:gd name="T59" fmla="*/ 484 h 657"/>
                <a:gd name="T60" fmla="*/ 343 w 685"/>
                <a:gd name="T61" fmla="*/ 565 h 657"/>
                <a:gd name="T62" fmla="*/ 411 w 685"/>
                <a:gd name="T63" fmla="*/ 560 h 657"/>
                <a:gd name="T64" fmla="*/ 497 w 685"/>
                <a:gd name="T65" fmla="*/ 653 h 657"/>
                <a:gd name="T66" fmla="*/ 507 w 685"/>
                <a:gd name="T67" fmla="*/ 657 h 657"/>
                <a:gd name="T68" fmla="*/ 512 w 685"/>
                <a:gd name="T69" fmla="*/ 657 h 657"/>
                <a:gd name="T70" fmla="*/ 521 w 685"/>
                <a:gd name="T71" fmla="*/ 644 h 657"/>
                <a:gd name="T72" fmla="*/ 521 w 685"/>
                <a:gd name="T73" fmla="*/ 524 h 657"/>
                <a:gd name="T74" fmla="*/ 584 w 685"/>
                <a:gd name="T75" fmla="*/ 484 h 657"/>
                <a:gd name="T76" fmla="*/ 685 w 685"/>
                <a:gd name="T77" fmla="*/ 283 h 657"/>
                <a:gd name="T78" fmla="*/ 584 w 685"/>
                <a:gd name="T79" fmla="*/ 82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685" h="657">
                  <a:moveTo>
                    <a:pt x="415" y="240"/>
                  </a:moveTo>
                  <a:cubicBezTo>
                    <a:pt x="409" y="250"/>
                    <a:pt x="396" y="263"/>
                    <a:pt x="376" y="280"/>
                  </a:cubicBezTo>
                  <a:cubicBezTo>
                    <a:pt x="365" y="288"/>
                    <a:pt x="359" y="295"/>
                    <a:pt x="356" y="300"/>
                  </a:cubicBezTo>
                  <a:cubicBezTo>
                    <a:pt x="354" y="306"/>
                    <a:pt x="353" y="315"/>
                    <a:pt x="353" y="328"/>
                  </a:cubicBezTo>
                  <a:cubicBezTo>
                    <a:pt x="309" y="328"/>
                    <a:pt x="309" y="328"/>
                    <a:pt x="309" y="328"/>
                  </a:cubicBezTo>
                  <a:cubicBezTo>
                    <a:pt x="309" y="322"/>
                    <a:pt x="309" y="318"/>
                    <a:pt x="309" y="317"/>
                  </a:cubicBezTo>
                  <a:cubicBezTo>
                    <a:pt x="309" y="302"/>
                    <a:pt x="311" y="291"/>
                    <a:pt x="316" y="281"/>
                  </a:cubicBezTo>
                  <a:cubicBezTo>
                    <a:pt x="320" y="272"/>
                    <a:pt x="330" y="262"/>
                    <a:pt x="344" y="250"/>
                  </a:cubicBezTo>
                  <a:cubicBezTo>
                    <a:pt x="358" y="238"/>
                    <a:pt x="367" y="231"/>
                    <a:pt x="370" y="227"/>
                  </a:cubicBezTo>
                  <a:cubicBezTo>
                    <a:pt x="374" y="222"/>
                    <a:pt x="376" y="215"/>
                    <a:pt x="376" y="208"/>
                  </a:cubicBezTo>
                  <a:cubicBezTo>
                    <a:pt x="376" y="199"/>
                    <a:pt x="372" y="191"/>
                    <a:pt x="365" y="184"/>
                  </a:cubicBezTo>
                  <a:cubicBezTo>
                    <a:pt x="357" y="177"/>
                    <a:pt x="347" y="174"/>
                    <a:pt x="334" y="174"/>
                  </a:cubicBezTo>
                  <a:cubicBezTo>
                    <a:pt x="322" y="174"/>
                    <a:pt x="311" y="177"/>
                    <a:pt x="303" y="184"/>
                  </a:cubicBezTo>
                  <a:cubicBezTo>
                    <a:pt x="295" y="192"/>
                    <a:pt x="289" y="202"/>
                    <a:pt x="286" y="217"/>
                  </a:cubicBezTo>
                  <a:cubicBezTo>
                    <a:pt x="241" y="211"/>
                    <a:pt x="241" y="211"/>
                    <a:pt x="241" y="211"/>
                  </a:cubicBezTo>
                  <a:cubicBezTo>
                    <a:pt x="242" y="190"/>
                    <a:pt x="251" y="173"/>
                    <a:pt x="267" y="158"/>
                  </a:cubicBezTo>
                  <a:cubicBezTo>
                    <a:pt x="284" y="144"/>
                    <a:pt x="305" y="137"/>
                    <a:pt x="332" y="137"/>
                  </a:cubicBezTo>
                  <a:cubicBezTo>
                    <a:pt x="360" y="137"/>
                    <a:pt x="382" y="144"/>
                    <a:pt x="399" y="159"/>
                  </a:cubicBezTo>
                  <a:cubicBezTo>
                    <a:pt x="416" y="173"/>
                    <a:pt x="424" y="190"/>
                    <a:pt x="424" y="210"/>
                  </a:cubicBezTo>
                  <a:cubicBezTo>
                    <a:pt x="424" y="221"/>
                    <a:pt x="421" y="231"/>
                    <a:pt x="415" y="240"/>
                  </a:cubicBezTo>
                  <a:moveTo>
                    <a:pt x="358" y="394"/>
                  </a:moveTo>
                  <a:cubicBezTo>
                    <a:pt x="309" y="394"/>
                    <a:pt x="309" y="394"/>
                    <a:pt x="309" y="394"/>
                  </a:cubicBezTo>
                  <a:cubicBezTo>
                    <a:pt x="309" y="345"/>
                    <a:pt x="309" y="345"/>
                    <a:pt x="309" y="345"/>
                  </a:cubicBezTo>
                  <a:cubicBezTo>
                    <a:pt x="358" y="345"/>
                    <a:pt x="358" y="345"/>
                    <a:pt x="358" y="345"/>
                  </a:cubicBezTo>
                  <a:lnTo>
                    <a:pt x="358" y="394"/>
                  </a:lnTo>
                  <a:close/>
                  <a:moveTo>
                    <a:pt x="584" y="82"/>
                  </a:moveTo>
                  <a:cubicBezTo>
                    <a:pt x="520" y="29"/>
                    <a:pt x="434" y="0"/>
                    <a:pt x="343" y="0"/>
                  </a:cubicBezTo>
                  <a:cubicBezTo>
                    <a:pt x="252" y="0"/>
                    <a:pt x="166" y="29"/>
                    <a:pt x="101" y="82"/>
                  </a:cubicBezTo>
                  <a:cubicBezTo>
                    <a:pt x="36" y="136"/>
                    <a:pt x="0" y="207"/>
                    <a:pt x="0" y="283"/>
                  </a:cubicBezTo>
                  <a:cubicBezTo>
                    <a:pt x="0" y="359"/>
                    <a:pt x="36" y="430"/>
                    <a:pt x="101" y="484"/>
                  </a:cubicBezTo>
                  <a:cubicBezTo>
                    <a:pt x="166" y="536"/>
                    <a:pt x="252" y="565"/>
                    <a:pt x="343" y="565"/>
                  </a:cubicBezTo>
                  <a:cubicBezTo>
                    <a:pt x="366" y="565"/>
                    <a:pt x="389" y="564"/>
                    <a:pt x="411" y="560"/>
                  </a:cubicBezTo>
                  <a:cubicBezTo>
                    <a:pt x="497" y="653"/>
                    <a:pt x="497" y="653"/>
                    <a:pt x="497" y="653"/>
                  </a:cubicBezTo>
                  <a:cubicBezTo>
                    <a:pt x="500" y="656"/>
                    <a:pt x="504" y="657"/>
                    <a:pt x="507" y="657"/>
                  </a:cubicBezTo>
                  <a:cubicBezTo>
                    <a:pt x="509" y="657"/>
                    <a:pt x="511" y="657"/>
                    <a:pt x="512" y="657"/>
                  </a:cubicBezTo>
                  <a:cubicBezTo>
                    <a:pt x="518" y="654"/>
                    <a:pt x="521" y="649"/>
                    <a:pt x="521" y="644"/>
                  </a:cubicBezTo>
                  <a:cubicBezTo>
                    <a:pt x="521" y="524"/>
                    <a:pt x="521" y="524"/>
                    <a:pt x="521" y="524"/>
                  </a:cubicBezTo>
                  <a:cubicBezTo>
                    <a:pt x="544" y="513"/>
                    <a:pt x="565" y="499"/>
                    <a:pt x="584" y="484"/>
                  </a:cubicBezTo>
                  <a:cubicBezTo>
                    <a:pt x="649" y="430"/>
                    <a:pt x="685" y="359"/>
                    <a:pt x="685" y="283"/>
                  </a:cubicBezTo>
                  <a:cubicBezTo>
                    <a:pt x="685" y="207"/>
                    <a:pt x="649" y="136"/>
                    <a:pt x="584" y="8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sz="1800"/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745" y="1590"/>
              <a:ext cx="1603" cy="1560"/>
            </a:xfrm>
            <a:custGeom>
              <a:avLst/>
              <a:gdLst>
                <a:gd name="T0" fmla="*/ 499 w 677"/>
                <a:gd name="T1" fmla="*/ 316 h 658"/>
                <a:gd name="T2" fmla="*/ 457 w 677"/>
                <a:gd name="T3" fmla="*/ 275 h 658"/>
                <a:gd name="T4" fmla="*/ 499 w 677"/>
                <a:gd name="T5" fmla="*/ 234 h 658"/>
                <a:gd name="T6" fmla="*/ 540 w 677"/>
                <a:gd name="T7" fmla="*/ 275 h 658"/>
                <a:gd name="T8" fmla="*/ 499 w 677"/>
                <a:gd name="T9" fmla="*/ 316 h 658"/>
                <a:gd name="T10" fmla="*/ 335 w 677"/>
                <a:gd name="T11" fmla="*/ 316 h 658"/>
                <a:gd name="T12" fmla="*/ 293 w 677"/>
                <a:gd name="T13" fmla="*/ 275 h 658"/>
                <a:gd name="T14" fmla="*/ 335 w 677"/>
                <a:gd name="T15" fmla="*/ 234 h 658"/>
                <a:gd name="T16" fmla="*/ 376 w 677"/>
                <a:gd name="T17" fmla="*/ 275 h 658"/>
                <a:gd name="T18" fmla="*/ 335 w 677"/>
                <a:gd name="T19" fmla="*/ 316 h 658"/>
                <a:gd name="T20" fmla="*/ 170 w 677"/>
                <a:gd name="T21" fmla="*/ 316 h 658"/>
                <a:gd name="T22" fmla="*/ 129 w 677"/>
                <a:gd name="T23" fmla="*/ 275 h 658"/>
                <a:gd name="T24" fmla="*/ 170 w 677"/>
                <a:gd name="T25" fmla="*/ 234 h 658"/>
                <a:gd name="T26" fmla="*/ 211 w 677"/>
                <a:gd name="T27" fmla="*/ 275 h 658"/>
                <a:gd name="T28" fmla="*/ 170 w 677"/>
                <a:gd name="T29" fmla="*/ 316 h 658"/>
                <a:gd name="T30" fmla="*/ 575 w 677"/>
                <a:gd name="T31" fmla="*/ 82 h 658"/>
                <a:gd name="T32" fmla="*/ 334 w 677"/>
                <a:gd name="T33" fmla="*/ 0 h 658"/>
                <a:gd name="T34" fmla="*/ 126 w 677"/>
                <a:gd name="T35" fmla="*/ 59 h 658"/>
                <a:gd name="T36" fmla="*/ 129 w 677"/>
                <a:gd name="T37" fmla="*/ 104 h 658"/>
                <a:gd name="T38" fmla="*/ 14 w 677"/>
                <a:gd name="T39" fmla="*/ 335 h 658"/>
                <a:gd name="T40" fmla="*/ 0 w 677"/>
                <a:gd name="T41" fmla="*/ 345 h 658"/>
                <a:gd name="T42" fmla="*/ 93 w 677"/>
                <a:gd name="T43" fmla="*/ 484 h 658"/>
                <a:gd name="T44" fmla="*/ 156 w 677"/>
                <a:gd name="T45" fmla="*/ 524 h 658"/>
                <a:gd name="T46" fmla="*/ 156 w 677"/>
                <a:gd name="T47" fmla="*/ 644 h 658"/>
                <a:gd name="T48" fmla="*/ 164 w 677"/>
                <a:gd name="T49" fmla="*/ 657 h 658"/>
                <a:gd name="T50" fmla="*/ 169 w 677"/>
                <a:gd name="T51" fmla="*/ 658 h 658"/>
                <a:gd name="T52" fmla="*/ 180 w 677"/>
                <a:gd name="T53" fmla="*/ 653 h 658"/>
                <a:gd name="T54" fmla="*/ 266 w 677"/>
                <a:gd name="T55" fmla="*/ 560 h 658"/>
                <a:gd name="T56" fmla="*/ 334 w 677"/>
                <a:gd name="T57" fmla="*/ 565 h 658"/>
                <a:gd name="T58" fmla="*/ 575 w 677"/>
                <a:gd name="T59" fmla="*/ 484 h 658"/>
                <a:gd name="T60" fmla="*/ 677 w 677"/>
                <a:gd name="T61" fmla="*/ 283 h 658"/>
                <a:gd name="T62" fmla="*/ 575 w 677"/>
                <a:gd name="T63" fmla="*/ 82 h 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77" h="658">
                  <a:moveTo>
                    <a:pt x="499" y="316"/>
                  </a:moveTo>
                  <a:cubicBezTo>
                    <a:pt x="476" y="316"/>
                    <a:pt x="457" y="298"/>
                    <a:pt x="457" y="275"/>
                  </a:cubicBezTo>
                  <a:cubicBezTo>
                    <a:pt x="457" y="252"/>
                    <a:pt x="476" y="234"/>
                    <a:pt x="499" y="234"/>
                  </a:cubicBezTo>
                  <a:cubicBezTo>
                    <a:pt x="521" y="234"/>
                    <a:pt x="540" y="252"/>
                    <a:pt x="540" y="275"/>
                  </a:cubicBezTo>
                  <a:cubicBezTo>
                    <a:pt x="540" y="298"/>
                    <a:pt x="521" y="316"/>
                    <a:pt x="499" y="316"/>
                  </a:cubicBezTo>
                  <a:moveTo>
                    <a:pt x="335" y="316"/>
                  </a:moveTo>
                  <a:cubicBezTo>
                    <a:pt x="312" y="316"/>
                    <a:pt x="293" y="298"/>
                    <a:pt x="293" y="275"/>
                  </a:cubicBezTo>
                  <a:cubicBezTo>
                    <a:pt x="293" y="252"/>
                    <a:pt x="312" y="234"/>
                    <a:pt x="335" y="234"/>
                  </a:cubicBezTo>
                  <a:cubicBezTo>
                    <a:pt x="357" y="234"/>
                    <a:pt x="376" y="252"/>
                    <a:pt x="376" y="275"/>
                  </a:cubicBezTo>
                  <a:cubicBezTo>
                    <a:pt x="376" y="298"/>
                    <a:pt x="357" y="316"/>
                    <a:pt x="335" y="316"/>
                  </a:cubicBezTo>
                  <a:moveTo>
                    <a:pt x="170" y="316"/>
                  </a:moveTo>
                  <a:cubicBezTo>
                    <a:pt x="147" y="316"/>
                    <a:pt x="129" y="298"/>
                    <a:pt x="129" y="275"/>
                  </a:cubicBezTo>
                  <a:cubicBezTo>
                    <a:pt x="129" y="252"/>
                    <a:pt x="147" y="234"/>
                    <a:pt x="170" y="234"/>
                  </a:cubicBezTo>
                  <a:cubicBezTo>
                    <a:pt x="192" y="234"/>
                    <a:pt x="211" y="252"/>
                    <a:pt x="211" y="275"/>
                  </a:cubicBezTo>
                  <a:cubicBezTo>
                    <a:pt x="211" y="298"/>
                    <a:pt x="192" y="316"/>
                    <a:pt x="170" y="316"/>
                  </a:cubicBezTo>
                  <a:moveTo>
                    <a:pt x="575" y="82"/>
                  </a:moveTo>
                  <a:cubicBezTo>
                    <a:pt x="511" y="29"/>
                    <a:pt x="425" y="0"/>
                    <a:pt x="334" y="0"/>
                  </a:cubicBezTo>
                  <a:cubicBezTo>
                    <a:pt x="258" y="0"/>
                    <a:pt x="185" y="21"/>
                    <a:pt x="126" y="59"/>
                  </a:cubicBezTo>
                  <a:cubicBezTo>
                    <a:pt x="128" y="73"/>
                    <a:pt x="129" y="89"/>
                    <a:pt x="129" y="104"/>
                  </a:cubicBezTo>
                  <a:cubicBezTo>
                    <a:pt x="129" y="192"/>
                    <a:pt x="88" y="274"/>
                    <a:pt x="14" y="335"/>
                  </a:cubicBezTo>
                  <a:cubicBezTo>
                    <a:pt x="9" y="338"/>
                    <a:pt x="5" y="342"/>
                    <a:pt x="0" y="345"/>
                  </a:cubicBezTo>
                  <a:cubicBezTo>
                    <a:pt x="14" y="397"/>
                    <a:pt x="46" y="445"/>
                    <a:pt x="93" y="484"/>
                  </a:cubicBezTo>
                  <a:cubicBezTo>
                    <a:pt x="112" y="499"/>
                    <a:pt x="133" y="513"/>
                    <a:pt x="156" y="524"/>
                  </a:cubicBezTo>
                  <a:cubicBezTo>
                    <a:pt x="156" y="644"/>
                    <a:pt x="156" y="644"/>
                    <a:pt x="156" y="644"/>
                  </a:cubicBezTo>
                  <a:cubicBezTo>
                    <a:pt x="156" y="649"/>
                    <a:pt x="159" y="655"/>
                    <a:pt x="164" y="657"/>
                  </a:cubicBezTo>
                  <a:cubicBezTo>
                    <a:pt x="166" y="657"/>
                    <a:pt x="168" y="658"/>
                    <a:pt x="169" y="658"/>
                  </a:cubicBezTo>
                  <a:cubicBezTo>
                    <a:pt x="173" y="658"/>
                    <a:pt x="177" y="656"/>
                    <a:pt x="180" y="653"/>
                  </a:cubicBezTo>
                  <a:cubicBezTo>
                    <a:pt x="266" y="560"/>
                    <a:pt x="266" y="560"/>
                    <a:pt x="266" y="560"/>
                  </a:cubicBezTo>
                  <a:cubicBezTo>
                    <a:pt x="288" y="564"/>
                    <a:pt x="311" y="565"/>
                    <a:pt x="334" y="565"/>
                  </a:cubicBezTo>
                  <a:cubicBezTo>
                    <a:pt x="425" y="565"/>
                    <a:pt x="511" y="536"/>
                    <a:pt x="575" y="484"/>
                  </a:cubicBezTo>
                  <a:cubicBezTo>
                    <a:pt x="641" y="430"/>
                    <a:pt x="677" y="359"/>
                    <a:pt x="677" y="283"/>
                  </a:cubicBezTo>
                  <a:cubicBezTo>
                    <a:pt x="677" y="207"/>
                    <a:pt x="641" y="136"/>
                    <a:pt x="575" y="8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 sz="1800"/>
            </a:p>
          </p:txBody>
        </p:sp>
      </p:grpSp>
      <p:sp>
        <p:nvSpPr>
          <p:cNvPr id="6" name="Rectangle 5"/>
          <p:cNvSpPr/>
          <p:nvPr userDrawn="1"/>
        </p:nvSpPr>
        <p:spPr bwMode="white">
          <a:xfrm>
            <a:off x="0" y="6316664"/>
            <a:ext cx="12192000" cy="5413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622121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ltGray">
          <a:xfrm flipH="1">
            <a:off x="0" y="1800000"/>
            <a:ext cx="12192000" cy="50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720000" y="2237464"/>
            <a:ext cx="10752000" cy="830997"/>
          </a:xfrm>
        </p:spPr>
        <p:txBody>
          <a:bodyPr>
            <a:no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pic>
        <p:nvPicPr>
          <p:cNvPr id="3" name="sLogo">
            <a:extLst>
              <a:ext uri="{FF2B5EF4-FFF2-40B4-BE49-F238E27FC236}">
                <a16:creationId xmlns:a16="http://schemas.microsoft.com/office/drawing/2014/main" id="{526C3995-AF39-4570-B4A2-6873BB79BF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396000"/>
            <a:ext cx="3420000" cy="363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3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oving Qual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540000" y="2792235"/>
            <a:ext cx="6084011" cy="12208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4449"/>
              </a:lnSpc>
            </a:pPr>
            <a:r>
              <a:rPr lang="nl-NL" sz="4400">
                <a:solidFill>
                  <a:srgbClr val="000000"/>
                </a:solidFill>
                <a:latin typeface="Arial"/>
                <a:cs typeface="Arial"/>
              </a:rPr>
              <a:t>Arcadis.</a:t>
            </a:r>
          </a:p>
          <a:p>
            <a:pPr>
              <a:lnSpc>
                <a:spcPts val="4449"/>
              </a:lnSpc>
            </a:pPr>
            <a:r>
              <a:rPr lang="nl-NL" sz="4400">
                <a:solidFill>
                  <a:srgbClr val="E4610F"/>
                </a:solidFill>
                <a:latin typeface="Arial"/>
                <a:cs typeface="Arial"/>
              </a:rPr>
              <a:t>Improving quality of life.</a:t>
            </a:r>
            <a:endParaRPr lang="nl-NL" sz="4400" dirty="0">
              <a:solidFill>
                <a:srgbClr val="E4610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656001"/>
            <a:ext cx="11087100" cy="3867326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911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49" y="2358900"/>
            <a:ext cx="11087099" cy="3159250"/>
          </a:xfrm>
        </p:spPr>
        <p:txBody>
          <a:bodyPr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477756"/>
            <a:ext cx="11087100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4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83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656001"/>
            <a:ext cx="5418137" cy="38621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 baseline="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3" y="1656001"/>
            <a:ext cx="5418136" cy="38621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6763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9750" y="1540259"/>
            <a:ext cx="5418138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50" y="1872658"/>
            <a:ext cx="5418138" cy="364549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4" y="1541363"/>
            <a:ext cx="5418135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4" y="1872658"/>
            <a:ext cx="5418136" cy="364549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4933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 Conten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9750" y="2273864"/>
            <a:ext cx="5418138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50" y="2614742"/>
            <a:ext cx="5418138" cy="29034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3" y="2282343"/>
            <a:ext cx="5418137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3" y="2614742"/>
            <a:ext cx="5418135" cy="290340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477756"/>
            <a:ext cx="11087098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4263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Basic Text, 2 Conten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9750" y="3142801"/>
            <a:ext cx="5418138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50" y="3475200"/>
            <a:ext cx="5418138" cy="204295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5" y="3142801"/>
            <a:ext cx="5418134" cy="332399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Add heading</a:t>
            </a:r>
            <a:endParaRPr lang="nl-NL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4" y="3475200"/>
            <a:ext cx="5418136" cy="20429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nl-NL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39750" y="1477756"/>
            <a:ext cx="11087099" cy="609398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5pPr>
              <a:defRPr/>
            </a:lvl5pPr>
          </a:lstStyle>
          <a:p>
            <a:pPr lvl="0"/>
            <a:r>
              <a:rPr lang="nl-NL"/>
              <a:t>Add subtitle</a:t>
            </a:r>
            <a:endParaRPr lang="nl-NL" dirty="0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  <p:sp>
        <p:nvSpPr>
          <p:cNvPr id="13" name="Content Placeholder 2"/>
          <p:cNvSpPr>
            <a:spLocks noGrp="1"/>
          </p:cNvSpPr>
          <p:nvPr>
            <p:ph idx="15"/>
          </p:nvPr>
        </p:nvSpPr>
        <p:spPr>
          <a:xfrm>
            <a:off x="539751" y="2358000"/>
            <a:ext cx="11087098" cy="729430"/>
          </a:xfrm>
        </p:spPr>
        <p:txBody>
          <a:bodyPr>
            <a:noAutofit/>
          </a:bodyPr>
          <a:lstStyle>
            <a:lvl1pPr>
              <a:buNone/>
              <a:defRPr/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edit Master text styles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550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A52B9-D91E-41DB-9BEE-856ED9C57045}" type="datetimeFigureOut">
              <a:rPr lang="nl-NL" smtClean="0"/>
              <a:t>1-4-2021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CACA2-8807-444A-80EF-366DD6953B54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 hasCustomPrompt="1"/>
          </p:nvPr>
        </p:nvSpPr>
        <p:spPr bwMode="ltGray">
          <a:xfrm>
            <a:off x="539750" y="5614663"/>
            <a:ext cx="11087099" cy="702000"/>
          </a:xfrm>
          <a:solidFill>
            <a:schemeClr val="tx2"/>
          </a:solidFill>
        </p:spPr>
        <p:txBody>
          <a:bodyPr anchor="ctr" anchorCtr="0"/>
          <a:lstStyle>
            <a:lvl1pPr algn="ctr"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270000" indent="0">
              <a:buNone/>
              <a:defRPr/>
            </a:lvl3pPr>
            <a:lvl4pPr marL="540000" indent="0">
              <a:buNone/>
              <a:defRPr/>
            </a:lvl4pPr>
            <a:lvl5pPr marL="810000" indent="0">
              <a:buNone/>
              <a:defRPr/>
            </a:lvl5pPr>
          </a:lstStyle>
          <a:p>
            <a:pPr lvl="0"/>
            <a:r>
              <a:rPr lang="nl-NL"/>
              <a:t>Click to add kicker or ‘so what’. Delete if not required.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649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tmp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0" y="950400"/>
            <a:ext cx="11087100" cy="4985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/>
              <a:t>Add Title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1656001"/>
            <a:ext cx="11087100" cy="46606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edit</a:t>
            </a:r>
            <a:r>
              <a:rPr lang="nl-NL" dirty="0"/>
              <a:t> Master </a:t>
            </a:r>
            <a:r>
              <a:rPr lang="nl-NL" err="1"/>
              <a:t>text</a:t>
            </a:r>
            <a:r>
              <a:rPr lang="nl-NL"/>
              <a:t> styles</a:t>
            </a:r>
          </a:p>
          <a:p>
            <a:pPr lvl="1"/>
            <a:r>
              <a:rPr lang="nl-NL"/>
              <a:t>Level 2</a:t>
            </a:r>
          </a:p>
          <a:p>
            <a:pPr lvl="2"/>
            <a:r>
              <a:rPr lang="nl-NL"/>
              <a:t>Level 3</a:t>
            </a:r>
          </a:p>
          <a:p>
            <a:pPr lvl="3"/>
            <a:r>
              <a:rPr lang="nl-NL"/>
              <a:t>Level 4</a:t>
            </a:r>
          </a:p>
          <a:p>
            <a:pPr lvl="4"/>
            <a:r>
              <a:rPr lang="nl-NL"/>
              <a:t>Level 5</a:t>
            </a:r>
          </a:p>
          <a:p>
            <a:pPr lvl="5"/>
            <a:r>
              <a:rPr lang="nl-NL"/>
              <a:t>Level 6</a:t>
            </a:r>
          </a:p>
          <a:p>
            <a:pPr lvl="6"/>
            <a:r>
              <a:rPr lang="nl-NL"/>
              <a:t>Level 7</a:t>
            </a:r>
          </a:p>
          <a:p>
            <a:pPr lvl="7"/>
            <a:r>
              <a:rPr lang="nl-NL"/>
              <a:t>Level 8</a:t>
            </a:r>
          </a:p>
          <a:p>
            <a:pPr lvl="8"/>
            <a:r>
              <a:rPr lang="nl-NL"/>
              <a:t>Level 9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99427" y="6408001"/>
            <a:ext cx="3178800" cy="1384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548A52B9-D91E-41DB-9BEE-856ED9C57045}" type="datetimeFigureOut">
              <a:rPr lang="nl-NL" smtClean="0"/>
              <a:pPr/>
              <a:t>1-4-2021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19588" y="6408001"/>
            <a:ext cx="3527425" cy="1384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85650" y="6408001"/>
            <a:ext cx="241200" cy="1384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1CACA2-8807-444A-80EF-366DD6953B5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sCopyright"/>
          <p:cNvSpPr txBox="1"/>
          <p:nvPr userDrawn="1"/>
        </p:nvSpPr>
        <p:spPr>
          <a:xfrm>
            <a:off x="539751" y="6407975"/>
            <a:ext cx="3527424" cy="1384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nl-NL" sz="900" dirty="0">
                <a:solidFill>
                  <a:schemeClr val="accent3"/>
                </a:solidFill>
              </a:rPr>
              <a:t>© Arcadis 2021</a:t>
            </a:r>
          </a:p>
        </p:txBody>
      </p:sp>
      <p:pic>
        <p:nvPicPr>
          <p:cNvPr id="9" name="sLogo">
            <a:extLst>
              <a:ext uri="{FF2B5EF4-FFF2-40B4-BE49-F238E27FC236}">
                <a16:creationId xmlns:a16="http://schemas.microsoft.com/office/drawing/2014/main" id="{D1D59FCE-26B9-4D53-A903-063270299BDC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4001" y="396001"/>
            <a:ext cx="2574000" cy="27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1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1200"/>
        </a:spcAft>
        <a:buFont typeface="Arial" panose="020B0604020202020204" pitchFamily="34" charset="0"/>
        <a:buChar char="​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1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5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2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9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60000" indent="-270000" algn="l" defTabSz="914400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1371">
          <p15:clr>
            <a:srgbClr val="F26B43"/>
          </p15:clr>
        </p15:guide>
        <p15:guide id="3" pos="1530">
          <p15:clr>
            <a:srgbClr val="F26B43"/>
          </p15:clr>
        </p15:guide>
        <p15:guide id="4" pos="2562">
          <p15:clr>
            <a:srgbClr val="F26B43"/>
          </p15:clr>
        </p15:guide>
        <p15:guide id="5" pos="2721">
          <p15:clr>
            <a:srgbClr val="F26B43"/>
          </p15:clr>
        </p15:guide>
        <p15:guide id="6" pos="3753">
          <p15:clr>
            <a:srgbClr val="F26B43"/>
          </p15:clr>
        </p15:guide>
        <p15:guide id="7" pos="3911">
          <p15:clr>
            <a:srgbClr val="F26B43"/>
          </p15:clr>
        </p15:guide>
        <p15:guide id="8" pos="4943">
          <p15:clr>
            <a:srgbClr val="F26B43"/>
          </p15:clr>
        </p15:guide>
        <p15:guide id="9" pos="5102">
          <p15:clr>
            <a:srgbClr val="F26B43"/>
          </p15:clr>
        </p15:guide>
        <p15:guide id="10" pos="6134">
          <p15:clr>
            <a:srgbClr val="F26B43"/>
          </p15:clr>
        </p15:guide>
        <p15:guide id="11" pos="6292">
          <p15:clr>
            <a:srgbClr val="F26B43"/>
          </p15:clr>
        </p15:guide>
        <p15:guide id="12" pos="7324">
          <p15:clr>
            <a:srgbClr val="F26B43"/>
          </p15:clr>
        </p15:guide>
        <p15:guide id="13" orient="horz" pos="634">
          <p15:clr>
            <a:srgbClr val="F26B43"/>
          </p15:clr>
        </p15:guide>
        <p15:guide id="14" orient="horz" pos="1644">
          <p15:clr>
            <a:srgbClr val="F26B43"/>
          </p15:clr>
        </p15:guide>
        <p15:guide id="15" orient="horz" pos="1802">
          <p15:clr>
            <a:srgbClr val="F26B43"/>
          </p15:clr>
        </p15:guide>
        <p15:guide id="16" orient="horz" pos="2811">
          <p15:clr>
            <a:srgbClr val="F26B43"/>
          </p15:clr>
        </p15:guide>
        <p15:guide id="17" orient="horz" pos="2970">
          <p15:clr>
            <a:srgbClr val="F26B43"/>
          </p15:clr>
        </p15:guide>
        <p15:guide id="18" orient="horz" pos="3476">
          <p15:clr>
            <a:srgbClr val="F26B43"/>
          </p15:clr>
        </p15:guide>
        <p15:guide id="19" orient="horz" pos="39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>
            <a:extLst>
              <a:ext uri="{FF2B5EF4-FFF2-40B4-BE49-F238E27FC236}">
                <a16:creationId xmlns:a16="http://schemas.microsoft.com/office/drawing/2014/main" id="{218B7D26-B14B-4316-95F6-D3B6CFA1A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6363" y="1656001"/>
            <a:ext cx="10893874" cy="386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519FC37D-0025-4339-9CA4-CD5D76266E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5614663"/>
            <a:ext cx="11087099" cy="70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Energievraag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58610"/>
      </p:ext>
    </p:extLst>
  </p:cSld>
  <p:clrMapOvr>
    <a:masterClrMapping/>
  </p:clrMapOvr>
</p:sld>
</file>

<file path=ppt/theme/theme1.xml><?xml version="1.0" encoding="utf-8"?>
<a:theme xmlns:a="http://schemas.openxmlformats.org/drawingml/2006/main" name="Arcadis">
  <a:themeElements>
    <a:clrScheme name="Arcadis">
      <a:dk1>
        <a:srgbClr val="1D1D1D"/>
      </a:dk1>
      <a:lt1>
        <a:srgbClr val="FFFFFF"/>
      </a:lt1>
      <a:dk2>
        <a:srgbClr val="55575A"/>
      </a:dk2>
      <a:lt2>
        <a:srgbClr val="E4610F"/>
      </a:lt2>
      <a:accent1>
        <a:srgbClr val="E4610F"/>
      </a:accent1>
      <a:accent2>
        <a:srgbClr val="1D1D1D"/>
      </a:accent2>
      <a:accent3>
        <a:srgbClr val="B3B3B3"/>
      </a:accent3>
      <a:accent4>
        <a:srgbClr val="0DA642"/>
      </a:accent4>
      <a:accent5>
        <a:srgbClr val="F8DA40"/>
      </a:accent5>
      <a:accent6>
        <a:srgbClr val="00A9E4"/>
      </a:accent6>
      <a:hlink>
        <a:srgbClr val="00A9E4"/>
      </a:hlink>
      <a:folHlink>
        <a:srgbClr val="E41F13"/>
      </a:folHlink>
    </a:clrScheme>
    <a:fontScheme name="Arcad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Arcadis_Widescreen" id="{0E850083-BECD-4BD8-966B-03A4FA87C925}" vid="{9E63FA67-2D1B-4EE2-B79C-683A3DAE8E9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602DEDF8A0574399BC4EFA2117317D3A0009CAA48EB4307A4D9AFF3C56DC12CE630100C2665D16B990FB4AA8C6383964635BEC" ma:contentTypeVersion="1" ma:contentTypeDescription="" ma:contentTypeScope="" ma:versionID="593d736db128d66562321eae2ce648d2">
  <xsd:schema xmlns:xsd="http://www.w3.org/2001/XMLSchema" xmlns:xs="http://www.w3.org/2001/XMLSchema" xmlns:p="http://schemas.microsoft.com/office/2006/metadata/properties" xmlns:ns2="eac3eda4-e0c8-4238-8a3d-3a564a656a5b" xmlns:ns3="81e32a9f-03bc-42ce-8c2d-adbd1ad6e734" targetNamespace="http://schemas.microsoft.com/office/2006/metadata/properties" ma:root="true" ma:fieldsID="88f16e1dbeec6485408edf576ea0d662" ns2:_="" ns3:_="">
    <xsd:import namespace="eac3eda4-e0c8-4238-8a3d-3a564a656a5b"/>
    <xsd:import namespace="81e32a9f-03bc-42ce-8c2d-adbd1ad6e734"/>
    <xsd:element name="properties">
      <xsd:complexType>
        <xsd:sequence>
          <xsd:element name="documentManagement">
            <xsd:complexType>
              <xsd:all>
                <xsd:element ref="ns3:DocumentTypeTaxHTField0" minOccurs="0"/>
                <xsd:element ref="ns2:TaxCatchAll" minOccurs="0"/>
                <xsd:element ref="ns2:TaxCatchAllLabel" minOccurs="0"/>
                <xsd:element ref="ns2:cdb59a71a1094b24a26993ddb98fc8ea" minOccurs="0"/>
                <xsd:element ref="ns2:cea5db426e5447899e7e96a140ca8638" minOccurs="0"/>
                <xsd:element ref="ns2:Openba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c3eda4-e0c8-4238-8a3d-3a564a656a5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CatchAll" ma:hidden="true" ma:list="{0b833c56-db01-4728-80e6-d46f3ff1c371}" ma:internalName="TaxCatchAll" ma:showField="CatchAllData" ma:web="4fb3c3a1-fec2-4f03-b818-7724de621d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CatchAllLabel" ma:hidden="true" ma:list="{0b833c56-db01-4728-80e6-d46f3ff1c371}" ma:internalName="TaxCatchAllLabel" ma:readOnly="true" ma:showField="CatchAllDataLabel" ma:web="4fb3c3a1-fec2-4f03-b818-7724de621d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db59a71a1094b24a26993ddb98fc8ea" ma:index="12" nillable="true" ma:taxonomy="true" ma:internalName="cdb59a71a1094b24a26993ddb98fc8ea" ma:taxonomyFieldName="Categorie" ma:displayName="Categorie" ma:default="" ma:fieldId="{cdb59a71-a109-4b24-a269-93ddb98fc8ea}" ma:taxonomyMulti="true" ma:sspId="f85d4054-6d0c-4709-aaf5-95c0f58b49e4" ma:termSetId="c830cb3e-a482-4986-85c0-877d1abaeb87" ma:anchorId="7a4173d8-f921-477c-b642-b57b55bf866a" ma:open="false" ma:isKeyword="false">
      <xsd:complexType>
        <xsd:sequence>
          <xsd:element ref="pc:Terms" minOccurs="0" maxOccurs="1"/>
        </xsd:sequence>
      </xsd:complexType>
    </xsd:element>
    <xsd:element name="cea5db426e5447899e7e96a140ca8638" ma:index="14" nillable="true" ma:taxonomy="true" ma:internalName="cea5db426e5447899e7e96a140ca8638" ma:taxonomyFieldName="Project" ma:displayName="Project" ma:default="" ma:fieldId="{cea5db42-6e54-4789-9e7e-96a140ca8638}" ma:sspId="f85d4054-6d0c-4709-aaf5-95c0f58b49e4" ma:termSetId="5da36c40-790a-4b7c-8107-b23518bc25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penbaar" ma:index="16" nillable="true" ma:displayName="Openbaar" ma:format="Dropdown" ma:internalName="Openbaar0" ma:readOnly="false">
      <xsd:simpleType>
        <xsd:restriction base="dms:Choice">
          <xsd:enumeration value="Nee"/>
          <xsd:enumeration value="Ja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e32a9f-03bc-42ce-8c2d-adbd1ad6e734" elementFormDefault="qualified">
    <xsd:import namespace="http://schemas.microsoft.com/office/2006/documentManagement/types"/>
    <xsd:import namespace="http://schemas.microsoft.com/office/infopath/2007/PartnerControls"/>
    <xsd:element name="DocumentTypeTaxHTField0" ma:index="9" nillable="true" ma:taxonomy="true" ma:internalName="DocumentTypeTaxHTField0" ma:taxonomyFieldName="DocumentType" ma:displayName="Document type" ma:indexed="true" ma:readOnly="false" ma:default="" ma:fieldId="{7806aed2-60cb-427e-808c-462caec3541b}" ma:sspId="f85d4054-6d0c-4709-aaf5-95c0f58b49e4" ma:termSetId="c830cb3e-a482-4986-85c0-877d1abaeb87" ma:anchorId="493a3a5e-4483-4858-b165-fd9e80d4fac9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f85d4054-6d0c-4709-aaf5-95c0f58b49e4" ContentTypeId="0x010100602DEDF8A0574399BC4EFA2117317D3A0009CAA48EB4307A4D9AFF3C56DC12CE63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penbaar xmlns="eac3eda4-e0c8-4238-8a3d-3a564a656a5b" xsi:nil="true"/>
    <cea5db426e5447899e7e96a140ca8638 xmlns="eac3eda4-e0c8-4238-8a3d-3a564a656a5b">
      <Terms xmlns="http://schemas.microsoft.com/office/infopath/2007/PartnerControls"/>
    </cea5db426e5447899e7e96a140ca8638>
    <TaxCatchAll xmlns="eac3eda4-e0c8-4238-8a3d-3a564a656a5b"/>
    <DocumentTypeTaxHTField0 xmlns="81e32a9f-03bc-42ce-8c2d-adbd1ad6e734">
      <Terms xmlns="http://schemas.microsoft.com/office/infopath/2007/PartnerControls"/>
    </DocumentTypeTaxHTField0>
    <cdb59a71a1094b24a26993ddb98fc8ea xmlns="eac3eda4-e0c8-4238-8a3d-3a564a656a5b">
      <Terms xmlns="http://schemas.microsoft.com/office/infopath/2007/PartnerControls"/>
    </cdb59a71a1094b24a26993ddb98fc8ea>
  </documentManagement>
</p:properties>
</file>

<file path=customXml/itemProps1.xml><?xml version="1.0" encoding="utf-8"?>
<ds:datastoreItem xmlns:ds="http://schemas.openxmlformats.org/officeDocument/2006/customXml" ds:itemID="{609DBAB2-4956-495C-8CAC-00C64C0C2696}"/>
</file>

<file path=customXml/itemProps2.xml><?xml version="1.0" encoding="utf-8"?>
<ds:datastoreItem xmlns:ds="http://schemas.openxmlformats.org/officeDocument/2006/customXml" ds:itemID="{6802EF06-AB41-452A-8E39-753F3C2A6036}"/>
</file>

<file path=customXml/itemProps3.xml><?xml version="1.0" encoding="utf-8"?>
<ds:datastoreItem xmlns:ds="http://schemas.openxmlformats.org/officeDocument/2006/customXml" ds:itemID="{20AD51F4-ACD1-45EA-A4E8-DA43D9F164CA}"/>
</file>

<file path=customXml/itemProps4.xml><?xml version="1.0" encoding="utf-8"?>
<ds:datastoreItem xmlns:ds="http://schemas.openxmlformats.org/officeDocument/2006/customXml" ds:itemID="{B112DB99-5A0A-420A-9961-ACBA81A87406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Arial</vt:lpstr>
      <vt:lpstr>Arcadis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Wilbers, Henk</dc:creator>
  <cp:lastModifiedBy>Wilbers, Henk</cp:lastModifiedBy>
  <cp:revision>2</cp:revision>
  <dcterms:created xsi:type="dcterms:W3CDTF">2021-04-01T14:14:11Z</dcterms:created>
  <dcterms:modified xsi:type="dcterms:W3CDTF">2021-04-01T14:18:01Z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0x010100602DEDF8A0574399BC4EFA2117317D3A0009CAA48EB4307A4D9AFF3C56DC12CE630100C2665D16B990FB4AA8C6383964635BEC</vt:lpwstr>
  </property>
  <property fmtid="{D5CDD505-2E9C-101B-9397-08002B2CF9AE}" pid="3" name="Openbaar">
    <vt:bool>true</vt:bool>
  </property>
  <property fmtid="{D5CDD505-2E9C-101B-9397-08002B2CF9AE}" pid="4" name="Project">
    <vt:lpwstr/>
  </property>
  <property fmtid="{D5CDD505-2E9C-101B-9397-08002B2CF9AE}" pid="5" name="Categorie">
    <vt:lpwstr/>
  </property>
  <property fmtid="{D5CDD505-2E9C-101B-9397-08002B2CF9AE}" pid="6" name="DocumentType">
    <vt:lpwstr/>
  </property>
</Properties>
</file>